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8" r:id="rId3"/>
    <p:sldId id="259" r:id="rId4"/>
    <p:sldId id="266" r:id="rId5"/>
    <p:sldId id="278" r:id="rId6"/>
    <p:sldId id="277" r:id="rId7"/>
    <p:sldId id="279" r:id="rId8"/>
    <p:sldId id="267" r:id="rId9"/>
    <p:sldId id="268" r:id="rId10"/>
    <p:sldId id="269" r:id="rId11"/>
    <p:sldId id="280" r:id="rId12"/>
    <p:sldId id="281" r:id="rId13"/>
    <p:sldId id="270" r:id="rId14"/>
    <p:sldId id="272" r:id="rId15"/>
    <p:sldId id="273" r:id="rId16"/>
    <p:sldId id="275" r:id="rId17"/>
    <p:sldId id="282" r:id="rId18"/>
    <p:sldId id="274" r:id="rId19"/>
    <p:sldId id="261" r:id="rId20"/>
    <p:sldId id="264" r:id="rId21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7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137F9FF-33B3-4BDA-8D14-5E46879B96C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73E944-476B-4728-8A79-35B2BFD6154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6C49FA6-E179-431C-9435-F3AA17A09C85}" type="datetimeFigureOut">
              <a:rPr lang="en-CA"/>
              <a:pPr>
                <a:defRPr/>
              </a:pPr>
              <a:t>2021-03-28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C09B478-AA16-490A-A215-B541CEFC1C3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E06375F-CBDC-43D1-BB22-5A0D2015B8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798623-9DFF-404B-A256-D86AB792888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55EBE7-F54A-47CA-91A6-B86A2CE708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46C7217-F14A-487E-A572-1FE6D16D5B8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0A0E293E-176E-4AF0-942D-62C6C66F8B7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13F7CB1D-09E0-4626-BDC7-8266B839BD6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E5FB6888-84BB-4634-A16B-D869A93031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65B41-A4F1-4BCE-8FE9-EA02776733E3}" type="slidenum">
              <a:rPr lang="en-CA" altLang="en-US" smtClean="0"/>
              <a:pPr>
                <a:spcBef>
                  <a:spcPct val="0"/>
                </a:spcBef>
              </a:pPr>
              <a:t>1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123F526D-34CD-4E26-B9BD-1CE412623CC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D7CF689A-7FAA-4458-BE2E-1E848CE81D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87FBE05B-932D-4A2C-8388-D2437DADEA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4C94B21-8ECB-4084-90E2-986F52761BD8}" type="slidenum">
              <a:rPr lang="en-CA" altLang="en-US" smtClean="0"/>
              <a:pPr>
                <a:spcBef>
                  <a:spcPct val="0"/>
                </a:spcBef>
              </a:pPr>
              <a:t>10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6C7217-F14A-487E-A572-1FE6D16D5B85}" type="slidenum">
              <a:rPr lang="en-CA" altLang="en-US" smtClean="0"/>
              <a:pPr>
                <a:defRPr/>
              </a:pPr>
              <a:t>11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295334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6C7217-F14A-487E-A572-1FE6D16D5B85}" type="slidenum">
              <a:rPr lang="en-CA" altLang="en-US" smtClean="0"/>
              <a:pPr>
                <a:defRPr/>
              </a:pPr>
              <a:t>12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8609308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A7794C65-7987-4EE1-A4BC-22DF6CE1EB5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CCCA48C3-F148-44BF-BEA4-EC3ABD006FE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01FE97A5-A534-4E53-AF62-A1DA70B95F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C3A0792-9B61-4BD6-BF30-C3753590588C}" type="slidenum">
              <a:rPr lang="en-CA" altLang="en-US" smtClean="0"/>
              <a:pPr>
                <a:spcBef>
                  <a:spcPct val="0"/>
                </a:spcBef>
              </a:pPr>
              <a:t>13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>
            <a:extLst>
              <a:ext uri="{FF2B5EF4-FFF2-40B4-BE49-F238E27FC236}">
                <a16:creationId xmlns:a16="http://schemas.microsoft.com/office/drawing/2014/main" id="{04D8CF7D-3DA8-44F2-8422-AD9AAD7F95D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>
            <a:extLst>
              <a:ext uri="{FF2B5EF4-FFF2-40B4-BE49-F238E27FC236}">
                <a16:creationId xmlns:a16="http://schemas.microsoft.com/office/drawing/2014/main" id="{3148033E-B1F8-427D-A87C-61EFD362455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7E6BB680-D3F3-4CE1-8464-045C136C2C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EEE738-ECE1-4879-8A32-CFDDAA48D4CF}" type="slidenum">
              <a:rPr lang="en-CA" altLang="en-US" smtClean="0"/>
              <a:pPr>
                <a:spcBef>
                  <a:spcPct val="0"/>
                </a:spcBef>
              </a:pPr>
              <a:t>14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F057FB03-B906-4AE1-B14A-90CFA1C4603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4EF558F7-0153-4738-8E17-39DE801710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A5EE51A4-D2F5-4A61-8D22-F76D407331C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B34C64C-A9B0-4404-BD63-DB4E9D986600}" type="slidenum">
              <a:rPr lang="en-CA" altLang="en-US" smtClean="0"/>
              <a:pPr>
                <a:spcBef>
                  <a:spcPct val="0"/>
                </a:spcBef>
              </a:pPr>
              <a:t>15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D794CEBC-7F07-4F84-BB9A-8085F6F961E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F8D142BD-BFBC-4FD2-AFD5-9DFBFEDD0A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/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26CFCC79-FB40-4E58-9D85-2CEB7C6F51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9026805-23D5-49BD-BC4D-420D3FE528C7}" type="slidenum">
              <a:rPr lang="en-CA" altLang="en-US" smtClean="0"/>
              <a:pPr>
                <a:spcBef>
                  <a:spcPct val="0"/>
                </a:spcBef>
              </a:pPr>
              <a:t>16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6C7217-F14A-487E-A572-1FE6D16D5B85}" type="slidenum">
              <a:rPr lang="en-CA" altLang="en-US" smtClean="0"/>
              <a:pPr>
                <a:defRPr/>
              </a:pPr>
              <a:t>17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5474408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>
            <a:extLst>
              <a:ext uri="{FF2B5EF4-FFF2-40B4-BE49-F238E27FC236}">
                <a16:creationId xmlns:a16="http://schemas.microsoft.com/office/drawing/2014/main" id="{2655A1F6-AB2A-400E-AC63-EFB553CD678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>
            <a:extLst>
              <a:ext uri="{FF2B5EF4-FFF2-40B4-BE49-F238E27FC236}">
                <a16:creationId xmlns:a16="http://schemas.microsoft.com/office/drawing/2014/main" id="{8F9AFC78-B0D3-48A6-93A0-FD47B67BF13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44036" name="Slide Number Placeholder 3">
            <a:extLst>
              <a:ext uri="{FF2B5EF4-FFF2-40B4-BE49-F238E27FC236}">
                <a16:creationId xmlns:a16="http://schemas.microsoft.com/office/drawing/2014/main" id="{322105FD-78C8-40AF-85EF-D52A1A7F53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2CDC43F-F88C-4507-B826-01B3855F3DD4}" type="slidenum">
              <a:rPr lang="en-CA" altLang="en-US" smtClean="0"/>
              <a:pPr>
                <a:spcBef>
                  <a:spcPct val="0"/>
                </a:spcBef>
              </a:pPr>
              <a:t>18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8F5D5CB3-A60C-483D-886D-0A73CF6DE58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73774EF6-0AB7-4B8E-A114-15C900984CC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B5F584B1-2C22-4BAC-84CA-55CDAF54E2B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C15953-ADAB-4051-BE78-6AE72627D1A2}" type="slidenum">
              <a:rPr lang="en-CA" altLang="en-US" smtClean="0"/>
              <a:pPr>
                <a:spcBef>
                  <a:spcPct val="0"/>
                </a:spcBef>
              </a:pPr>
              <a:t>19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8EF9E96D-2FFA-4C87-A4BF-7204CBBB765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EE1D6E5F-0624-4C9D-B01B-AEB75930FCC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6F4053EA-7547-4EDD-8F3F-B70DC9E458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488B3FE-9F4E-4CD9-9798-49E108CD4544}" type="slidenum">
              <a:rPr lang="en-CA" altLang="en-US" smtClean="0"/>
              <a:pPr>
                <a:spcBef>
                  <a:spcPct val="0"/>
                </a:spcBef>
              </a:pPr>
              <a:t>2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8C0DF139-7092-48BB-85B4-1C9DBD8563C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990C000E-6751-46DA-BF17-4C18587D8B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07ECC0CF-00F5-4F64-831D-2C63491906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C63A6E4-5C3C-4229-9F60-9AA7E4CD373C}" type="slidenum">
              <a:rPr lang="en-CA" altLang="en-US" smtClean="0"/>
              <a:pPr>
                <a:spcBef>
                  <a:spcPct val="0"/>
                </a:spcBef>
              </a:pPr>
              <a:t>20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D5BE53DD-7595-4703-81B3-9CA56FC4F2C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C47C1D3C-2561-492F-8C33-E264F12A7E4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0A2E59B9-5334-4101-BAA0-5A313AFE8B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8502EA5-9702-4B2D-A127-08025C72E438}" type="slidenum">
              <a:rPr lang="en-CA" altLang="en-US" smtClean="0"/>
              <a:pPr>
                <a:spcBef>
                  <a:spcPct val="0"/>
                </a:spcBef>
              </a:pPr>
              <a:t>3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EF3E0DDF-56EE-4635-900D-9C5A1F67888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ED4689DF-0AA4-4910-A22E-67ED93CD137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ABD0F345-0690-4AF3-A77C-11FE8DA2E8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2C0DFB1-AA26-47CB-834E-AC41B7C3FBEF}" type="slidenum">
              <a:rPr lang="en-CA" altLang="en-US" smtClean="0"/>
              <a:pPr>
                <a:spcBef>
                  <a:spcPct val="0"/>
                </a:spcBef>
              </a:pPr>
              <a:t>4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6C7217-F14A-487E-A572-1FE6D16D5B85}" type="slidenum">
              <a:rPr lang="en-CA" altLang="en-US" smtClean="0"/>
              <a:pPr>
                <a:defRPr/>
              </a:pPr>
              <a:t>5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462949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6C7217-F14A-487E-A572-1FE6D16D5B85}" type="slidenum">
              <a:rPr lang="en-CA" altLang="en-US" smtClean="0"/>
              <a:pPr>
                <a:defRPr/>
              </a:pPr>
              <a:t>6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3170318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6C7217-F14A-487E-A572-1FE6D16D5B85}" type="slidenum">
              <a:rPr lang="en-CA" altLang="en-US" smtClean="0"/>
              <a:pPr>
                <a:defRPr/>
              </a:pPr>
              <a:t>7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4342270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861A7D1B-3013-42BE-936E-D4DABECCFD6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F6B85BEA-3A7B-46AC-9418-699D936B78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C0C22617-710D-49D6-94D6-ABA89A8AB3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9DF816-7BCF-41A9-AE43-58E361D46F96}" type="slidenum">
              <a:rPr lang="en-CA" altLang="en-US" smtClean="0"/>
              <a:pPr>
                <a:spcBef>
                  <a:spcPct val="0"/>
                </a:spcBef>
              </a:pPr>
              <a:t>8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80F5DF26-C754-4135-B19D-EDACE54B1AC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C29646E5-C52F-4B19-BF0F-319C4A1BAD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D38D561F-12BD-45DC-A198-FB82725ABF5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CCB3F2-DD36-4AF7-9282-1C09FCC9914F}" type="slidenum">
              <a:rPr lang="en-CA" altLang="en-US" smtClean="0"/>
              <a:pPr>
                <a:spcBef>
                  <a:spcPct val="0"/>
                </a:spcBef>
              </a:pPr>
              <a:t>9</a:t>
            </a:fld>
            <a:endParaRPr lang="en-CA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2BBB6AE-9FF4-4DD1-9505-EFE2D5D81A09}"/>
              </a:ext>
            </a:extLst>
          </p:cNvPr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49C436-2DC5-46B0-8BDA-69729DE79AD8}"/>
              </a:ext>
            </a:extLst>
          </p:cNvPr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1CB1F9-923F-409D-BB0F-7813FD8B913C}"/>
              </a:ext>
            </a:extLst>
          </p:cNvPr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EF6469-2300-41C7-A865-7CCD40781A6B}"/>
              </a:ext>
            </a:extLst>
          </p:cNvPr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317092BE-4229-407C-AA0C-2D830FD252B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0">
            <a:extLst>
              <a:ext uri="{FF2B5EF4-FFF2-40B4-BE49-F238E27FC236}">
                <a16:creationId xmlns:a16="http://schemas.microsoft.com/office/drawing/2014/main" id="{F4EDA2A2-5843-4C93-9DCE-5B30CFCF458D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1">
            <a:extLst>
              <a:ext uri="{FF2B5EF4-FFF2-40B4-BE49-F238E27FC236}">
                <a16:creationId xmlns:a16="http://schemas.microsoft.com/office/drawing/2014/main" id="{BCF3426C-9DF4-4D9B-9D71-91444515B861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Straight Connector 12">
            <a:extLst>
              <a:ext uri="{FF2B5EF4-FFF2-40B4-BE49-F238E27FC236}">
                <a16:creationId xmlns:a16="http://schemas.microsoft.com/office/drawing/2014/main" id="{E0373F2C-8A55-447A-8DAC-179AF954067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traight Connector 13">
            <a:extLst>
              <a:ext uri="{FF2B5EF4-FFF2-40B4-BE49-F238E27FC236}">
                <a16:creationId xmlns:a16="http://schemas.microsoft.com/office/drawing/2014/main" id="{66EA0BE2-F3A8-4F97-B63F-CA80D9745D4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Straight Connector 14">
            <a:extLst>
              <a:ext uri="{FF2B5EF4-FFF2-40B4-BE49-F238E27FC236}">
                <a16:creationId xmlns:a16="http://schemas.microsoft.com/office/drawing/2014/main" id="{4ADF8768-626D-42F0-A12F-BFCB74F1125F}"/>
              </a:ext>
            </a:extLst>
          </p:cNvPr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83D2D5-D9F6-439C-BC20-408270DC4529}"/>
              </a:ext>
            </a:extLst>
          </p:cNvPr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D78990B-C714-4A91-8AD3-A4E8E346D89C}"/>
              </a:ext>
            </a:extLst>
          </p:cNvPr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1043F50-7CAF-4FFA-9390-AC7C1221597C}"/>
              </a:ext>
            </a:extLst>
          </p:cNvPr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9B7A77B-349D-425B-A1CB-8C6F88BCA248}"/>
              </a:ext>
            </a:extLst>
          </p:cNvPr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C1B699B-41D3-486F-B1F4-BDCCBFD5E12F}"/>
              </a:ext>
            </a:extLst>
          </p:cNvPr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AD92C3E-5C28-4930-BBD5-4B5548062986}"/>
              </a:ext>
            </a:extLst>
          </p:cNvPr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" name="Date Placeholder 27">
            <a:extLst>
              <a:ext uri="{FF2B5EF4-FFF2-40B4-BE49-F238E27FC236}">
                <a16:creationId xmlns:a16="http://schemas.microsoft.com/office/drawing/2014/main" id="{5A518C56-7936-46E2-B4D5-A27204CA059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E8555-ED22-44DA-953D-3980DFEF17FE}" type="datetimeFigureOut">
              <a:rPr lang="en-CA"/>
              <a:pPr>
                <a:defRPr/>
              </a:pPr>
              <a:t>2021-03-28</a:t>
            </a:fld>
            <a:endParaRPr lang="en-CA"/>
          </a:p>
        </p:txBody>
      </p:sp>
      <p:sp>
        <p:nvSpPr>
          <p:cNvPr id="23" name="Footer Placeholder 16">
            <a:extLst>
              <a:ext uri="{FF2B5EF4-FFF2-40B4-BE49-F238E27FC236}">
                <a16:creationId xmlns:a16="http://schemas.microsoft.com/office/drawing/2014/main" id="{75FCE387-D2E6-43C5-9079-EBF139F54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4" name="Slide Number Placeholder 28">
            <a:extLst>
              <a:ext uri="{FF2B5EF4-FFF2-40B4-BE49-F238E27FC236}">
                <a16:creationId xmlns:a16="http://schemas.microsoft.com/office/drawing/2014/main" id="{657E4AB1-026F-48B8-A04F-ACF5AE107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22370-A0A3-443D-AB17-7A92F8EBCB7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2175281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A31BF240-14C9-45AF-9FDC-33ACEAD3E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E5E67-3D18-4A27-8DC3-76606580B22A}" type="datetimeFigureOut">
              <a:rPr lang="en-CA"/>
              <a:pPr>
                <a:defRPr/>
              </a:pPr>
              <a:t>2021-03-28</a:t>
            </a:fld>
            <a:endParaRPr lang="en-CA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423FFFB0-3035-46BE-B5A0-A72270627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29A7A235-068E-4B01-BD86-DBBC9ECDE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B53EE-4A14-45B6-98F8-0D1204473C93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84431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0C51EFDD-F0F9-46A2-9F20-38392B2F4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D0EB8-783E-4AF2-B644-36BD19155BEC}" type="datetimeFigureOut">
              <a:rPr lang="en-CA"/>
              <a:pPr>
                <a:defRPr/>
              </a:pPr>
              <a:t>2021-03-28</a:t>
            </a:fld>
            <a:endParaRPr lang="en-CA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7969B5F5-FE40-4A22-8F0F-2C1D8DD06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14D853A5-1BA3-4448-8A47-8BA1A67BC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ECFD0-33C2-43D4-89F2-CB6111334892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216735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9A8502B2-0CA3-4A46-9791-2B962A1C0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8C148-3FB8-4332-8303-20539E012586}" type="datetimeFigureOut">
              <a:rPr lang="en-CA"/>
              <a:pPr>
                <a:defRPr/>
              </a:pPr>
              <a:t>2021-03-28</a:t>
            </a:fld>
            <a:endParaRPr lang="en-CA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FD68B25C-FFE8-4746-9104-270A0B286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15CF3B5F-2D5C-40E3-AADD-C0601EFBF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059FD-B247-4144-A929-3CDAC7851842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029220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D25140-4CC8-4592-8660-1D8F5C44E0FA}"/>
              </a:ext>
            </a:extLst>
          </p:cNvPr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47CB52-4716-463E-B078-845C79B5BA66}"/>
              </a:ext>
            </a:extLst>
          </p:cNvPr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01FD5B-EA87-464F-B918-C3F47C9D77A6}"/>
              </a:ext>
            </a:extLst>
          </p:cNvPr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8209BA-A90F-4348-8669-061A01A2A59D}"/>
              </a:ext>
            </a:extLst>
          </p:cNvPr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Straight Connector 7">
            <a:extLst>
              <a:ext uri="{FF2B5EF4-FFF2-40B4-BE49-F238E27FC236}">
                <a16:creationId xmlns:a16="http://schemas.microsoft.com/office/drawing/2014/main" id="{74B96D8C-7CBE-44D2-BF68-9A38CB18242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Straight Connector 8">
            <a:extLst>
              <a:ext uri="{FF2B5EF4-FFF2-40B4-BE49-F238E27FC236}">
                <a16:creationId xmlns:a16="http://schemas.microsoft.com/office/drawing/2014/main" id="{8DC3435F-B829-4560-AC00-0A6104C4FE0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9F5CE4CE-754F-4829-86C5-638AE8C9C9CD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0">
            <a:extLst>
              <a:ext uri="{FF2B5EF4-FFF2-40B4-BE49-F238E27FC236}">
                <a16:creationId xmlns:a16="http://schemas.microsoft.com/office/drawing/2014/main" id="{699CDE8A-5CD3-43F0-B005-C2086B6A95DC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1">
            <a:extLst>
              <a:ext uri="{FF2B5EF4-FFF2-40B4-BE49-F238E27FC236}">
                <a16:creationId xmlns:a16="http://schemas.microsoft.com/office/drawing/2014/main" id="{A9C3A012-0358-478C-A78E-78C5AFFE5D7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5CB333-5108-4BDE-ACF2-8D7C15CF885F}"/>
              </a:ext>
            </a:extLst>
          </p:cNvPr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198B63B-4582-4366-B6BA-CBC8DE62B4DA}"/>
              </a:ext>
            </a:extLst>
          </p:cNvPr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DD19216-5B7E-48B8-9AA3-481524810F79}"/>
              </a:ext>
            </a:extLst>
          </p:cNvPr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5A39134-325D-46D5-8B49-9EB0ED59E021}"/>
              </a:ext>
            </a:extLst>
          </p:cNvPr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D962597-F9A5-4DD1-AC60-B8342E54994C}"/>
              </a:ext>
            </a:extLst>
          </p:cNvPr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49D79DD-3133-4010-ADC5-F2CCC3462733}"/>
              </a:ext>
            </a:extLst>
          </p:cNvPr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Straight Connector 18">
            <a:extLst>
              <a:ext uri="{FF2B5EF4-FFF2-40B4-BE49-F238E27FC236}">
                <a16:creationId xmlns:a16="http://schemas.microsoft.com/office/drawing/2014/main" id="{D3749DBE-3F59-4D86-95F1-6BE68B68B534}"/>
              </a:ext>
            </a:extLst>
          </p:cNvPr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C244D04B-908E-4A8A-B461-1F10FD778D1A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7DC2E-9D6A-4013-8103-C807902F1711}" type="datetimeFigureOut">
              <a:rPr lang="en-CA"/>
              <a:pPr>
                <a:defRPr/>
              </a:pPr>
              <a:t>2021-03-28</a:t>
            </a:fld>
            <a:endParaRPr lang="en-CA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654EE07E-5266-4080-A975-69C171D48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227C2405-4E6D-4775-AAAE-E222BE3AC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5D176-D5D6-48E2-ACB9-3B4E62438519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4501046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06CB041C-16AC-4721-BEC3-03F125252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972D7-DA13-4C67-8E37-1C655FC8A7CB}" type="datetimeFigureOut">
              <a:rPr lang="en-CA"/>
              <a:pPr>
                <a:defRPr/>
              </a:pPr>
              <a:t>2021-03-28</a:t>
            </a:fld>
            <a:endParaRPr lang="en-CA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D3BDEC03-AD7D-4754-87F2-687F4BF8A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37C96E94-9469-4444-8421-EDCE0D01A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63A9D-D4EA-4E5D-BF6A-80F7357A54B0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567466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13">
            <a:extLst>
              <a:ext uri="{FF2B5EF4-FFF2-40B4-BE49-F238E27FC236}">
                <a16:creationId xmlns:a16="http://schemas.microsoft.com/office/drawing/2014/main" id="{8CA0CA98-2439-4153-AC19-677980F97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AD02A-BAD1-44B8-BE65-AFE2A027D4AC}" type="datetimeFigureOut">
              <a:rPr lang="en-CA"/>
              <a:pPr>
                <a:defRPr/>
              </a:pPr>
              <a:t>2021-03-28</a:t>
            </a:fld>
            <a:endParaRPr lang="en-CA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0ADBE23C-C096-4E43-A5BB-924CD00C6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22">
            <a:extLst>
              <a:ext uri="{FF2B5EF4-FFF2-40B4-BE49-F238E27FC236}">
                <a16:creationId xmlns:a16="http://schemas.microsoft.com/office/drawing/2014/main" id="{9E5D83F3-B82C-49F8-A12D-41C872C27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4D95C-2281-42DD-9D31-77BD0909A904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748111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>
            <a:extLst>
              <a:ext uri="{FF2B5EF4-FFF2-40B4-BE49-F238E27FC236}">
                <a16:creationId xmlns:a16="http://schemas.microsoft.com/office/drawing/2014/main" id="{FD10284C-48D2-4936-9370-9EC35487A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2608D-5E99-46EB-9DF3-70DA549926F4}" type="datetimeFigureOut">
              <a:rPr lang="en-CA"/>
              <a:pPr>
                <a:defRPr/>
              </a:pPr>
              <a:t>2021-03-28</a:t>
            </a:fld>
            <a:endParaRPr lang="en-CA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65A4D8B6-B082-4067-BA24-26612F316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E43F9CE9-DEAE-4ABA-8A8D-A192A6498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64CE3-D55E-46AE-A63F-D80A0B7DCEDB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994226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E9B6B9BD-18E5-4E2F-AAE6-B05C3AA57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CD6AF-DD85-4F25-B08E-EEBD023478C5}" type="datetimeFigureOut">
              <a:rPr lang="en-CA"/>
              <a:pPr>
                <a:defRPr/>
              </a:pPr>
              <a:t>2021-03-28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C1EB9C-B417-4349-846A-283489DA4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FBC859A8-F9C6-4E22-9BFF-5C9D6F5DD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D9369-6EE1-464A-9EED-432A48417FB8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367490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>
            <a:extLst>
              <a:ext uri="{FF2B5EF4-FFF2-40B4-BE49-F238E27FC236}">
                <a16:creationId xmlns:a16="http://schemas.microsoft.com/office/drawing/2014/main" id="{7B6517FF-4F2B-4747-9DFD-596A67840906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Straight Connector 5">
            <a:extLst>
              <a:ext uri="{FF2B5EF4-FFF2-40B4-BE49-F238E27FC236}">
                <a16:creationId xmlns:a16="http://schemas.microsoft.com/office/drawing/2014/main" id="{8B4E7113-90E4-47EA-B196-5462D3B1A9AE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Straight Connector 16">
            <a:extLst>
              <a:ext uri="{FF2B5EF4-FFF2-40B4-BE49-F238E27FC236}">
                <a16:creationId xmlns:a16="http://schemas.microsoft.com/office/drawing/2014/main" id="{77D18C60-DD90-4BE4-84FB-653E31CBB15C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" name="Straight Connector 17">
            <a:extLst>
              <a:ext uri="{FF2B5EF4-FFF2-40B4-BE49-F238E27FC236}">
                <a16:creationId xmlns:a16="http://schemas.microsoft.com/office/drawing/2014/main" id="{91E8EF1A-C0C2-46DB-BD3C-B1D6240E32A6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03CCE0-78C5-4DA8-9769-5CAEB10792A3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Straight Connector 19">
            <a:extLst>
              <a:ext uri="{FF2B5EF4-FFF2-40B4-BE49-F238E27FC236}">
                <a16:creationId xmlns:a16="http://schemas.microsoft.com/office/drawing/2014/main" id="{513E655B-F333-4CDC-B2A3-D4D41D6314E8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82EB71F-541A-4D67-A241-999D3B25633A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Date Placeholder 20">
            <a:extLst>
              <a:ext uri="{FF2B5EF4-FFF2-40B4-BE49-F238E27FC236}">
                <a16:creationId xmlns:a16="http://schemas.microsoft.com/office/drawing/2014/main" id="{B4EBD01D-F295-4224-9768-22DCC1A5E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F2A47-3E87-4F28-8097-1EB6CF538D57}" type="datetimeFigureOut">
              <a:rPr lang="en-CA"/>
              <a:pPr>
                <a:defRPr/>
              </a:pPr>
              <a:t>2021-03-28</a:t>
            </a:fld>
            <a:endParaRPr lang="en-CA"/>
          </a:p>
        </p:txBody>
      </p:sp>
      <p:sp>
        <p:nvSpPr>
          <p:cNvPr id="13" name="Slide Number Placeholder 21">
            <a:extLst>
              <a:ext uri="{FF2B5EF4-FFF2-40B4-BE49-F238E27FC236}">
                <a16:creationId xmlns:a16="http://schemas.microsoft.com/office/drawing/2014/main" id="{AD98163A-94AD-4DD5-94F7-84C6DBD0D5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44579-2AD5-4B7F-B67C-67156C84E1FD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  <p:sp>
        <p:nvSpPr>
          <p:cNvPr id="14" name="Footer Placeholder 22">
            <a:extLst>
              <a:ext uri="{FF2B5EF4-FFF2-40B4-BE49-F238E27FC236}">
                <a16:creationId xmlns:a16="http://schemas.microsoft.com/office/drawing/2014/main" id="{E3DA1541-6B42-420E-B8C9-066FC71798A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73481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>
            <a:extLst>
              <a:ext uri="{FF2B5EF4-FFF2-40B4-BE49-F238E27FC236}">
                <a16:creationId xmlns:a16="http://schemas.microsoft.com/office/drawing/2014/main" id="{B3E1D950-9A71-4A55-8996-9567E26C737B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D424445-141D-4DEC-A428-0D194E676C6D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traight Connector 16">
            <a:extLst>
              <a:ext uri="{FF2B5EF4-FFF2-40B4-BE49-F238E27FC236}">
                <a16:creationId xmlns:a16="http://schemas.microsoft.com/office/drawing/2014/main" id="{B62D2790-D56E-4EE5-AB11-604D98DDC415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B15144-8F5B-42F9-BE46-EC90A19448E2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traight Connector 18">
            <a:extLst>
              <a:ext uri="{FF2B5EF4-FFF2-40B4-BE49-F238E27FC236}">
                <a16:creationId xmlns:a16="http://schemas.microsoft.com/office/drawing/2014/main" id="{FCEA89C8-7BAD-4456-A189-ED9D42853169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251A4552-674F-4334-8E34-D067044CF798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Straight Connector 20">
            <a:extLst>
              <a:ext uri="{FF2B5EF4-FFF2-40B4-BE49-F238E27FC236}">
                <a16:creationId xmlns:a16="http://schemas.microsoft.com/office/drawing/2014/main" id="{CABDC712-A1CF-4CC1-A8C2-453DCB0A575E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6">
            <a:extLst>
              <a:ext uri="{FF2B5EF4-FFF2-40B4-BE49-F238E27FC236}">
                <a16:creationId xmlns:a16="http://schemas.microsoft.com/office/drawing/2014/main" id="{0DCBF1B6-AE14-4A96-B58D-A945514ED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BB09D-4501-49A1-B766-562720DB3AC5}" type="datetimeFigureOut">
              <a:rPr lang="en-CA"/>
              <a:pPr>
                <a:defRPr/>
              </a:pPr>
              <a:t>2021-03-28</a:t>
            </a:fld>
            <a:endParaRPr lang="en-CA"/>
          </a:p>
        </p:txBody>
      </p:sp>
      <p:sp>
        <p:nvSpPr>
          <p:cNvPr id="13" name="Slide Number Placeholder 17">
            <a:extLst>
              <a:ext uri="{FF2B5EF4-FFF2-40B4-BE49-F238E27FC236}">
                <a16:creationId xmlns:a16="http://schemas.microsoft.com/office/drawing/2014/main" id="{62ED1A25-645A-46DC-85C9-EC8703577D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D9D09-D849-41C8-B2AE-398049EB7559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  <p:sp>
        <p:nvSpPr>
          <p:cNvPr id="14" name="Footer Placeholder 20">
            <a:extLst>
              <a:ext uri="{FF2B5EF4-FFF2-40B4-BE49-F238E27FC236}">
                <a16:creationId xmlns:a16="http://schemas.microsoft.com/office/drawing/2014/main" id="{200BAA15-AC47-4B01-B2AB-C72050FF1EA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7575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>
            <a:extLst>
              <a:ext uri="{FF2B5EF4-FFF2-40B4-BE49-F238E27FC236}">
                <a16:creationId xmlns:a16="http://schemas.microsoft.com/office/drawing/2014/main" id="{FA47517F-4857-40C5-8A30-A3A59A055A9A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Title Placeholder 21">
            <a:extLst>
              <a:ext uri="{FF2B5EF4-FFF2-40B4-BE49-F238E27FC236}">
                <a16:creationId xmlns:a16="http://schemas.microsoft.com/office/drawing/2014/main" id="{431ADDBC-5EAA-40D0-BF2C-F7252557F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8" name="Text Placeholder 12">
            <a:extLst>
              <a:ext uri="{FF2B5EF4-FFF2-40B4-BE49-F238E27FC236}">
                <a16:creationId xmlns:a16="http://schemas.microsoft.com/office/drawing/2014/main" id="{8F9DC500-3FE4-40BE-ABCE-A8F7096F0CE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A36D079D-498C-4614-B11F-28C4C8F93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2"/>
                </a:solidFill>
                <a:latin typeface="Century Schoolbook" pitchFamily="18" charset="0"/>
              </a:defRPr>
            </a:lvl1pPr>
          </a:lstStyle>
          <a:p>
            <a:pPr>
              <a:defRPr/>
            </a:pPr>
            <a:fld id="{D4B27C0F-A9FE-41A1-983C-5E6A3011FEEB}" type="datetimeFigureOut">
              <a:rPr lang="en-CA"/>
              <a:pPr>
                <a:defRPr/>
              </a:pPr>
              <a:t>2021-03-28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3C3BCE-5318-4A7F-89A5-C9ACBC9F00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  <a:latin typeface="Century Schoolbook" pitchFamily="18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traight Connector 6">
            <a:extLst>
              <a:ext uri="{FF2B5EF4-FFF2-40B4-BE49-F238E27FC236}">
                <a16:creationId xmlns:a16="http://schemas.microsoft.com/office/drawing/2014/main" id="{74D2A2ED-3DF4-4E82-8AC8-913D51B4B9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32" name="Straight Connector 8">
            <a:extLst>
              <a:ext uri="{FF2B5EF4-FFF2-40B4-BE49-F238E27FC236}">
                <a16:creationId xmlns:a16="http://schemas.microsoft.com/office/drawing/2014/main" id="{EE180B5D-5798-4D6C-B424-553C960044ED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758A78-FE15-41CC-A766-D3841B69456D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34" name="Straight Connector 10">
            <a:extLst>
              <a:ext uri="{FF2B5EF4-FFF2-40B4-BE49-F238E27FC236}">
                <a16:creationId xmlns:a16="http://schemas.microsoft.com/office/drawing/2014/main" id="{61219B24-6962-422A-BEFE-82CC941FB3DB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68965A6-BF7C-4445-BB1B-938911F6F877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6BBC9E04-319A-4422-8173-E308833DD9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Century Schoolbook" panose="02040604050505020304" pitchFamily="18" charset="0"/>
              </a:defRPr>
            </a:lvl1pPr>
          </a:lstStyle>
          <a:p>
            <a:pPr>
              <a:defRPr/>
            </a:pPr>
            <a:fld id="{7F89E954-AB61-451B-836F-07EA5438D5B1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53" r:id="rId2"/>
    <p:sldLayoutId id="2147483761" r:id="rId3"/>
    <p:sldLayoutId id="2147483754" r:id="rId4"/>
    <p:sldLayoutId id="2147483755" r:id="rId5"/>
    <p:sldLayoutId id="2147483756" r:id="rId6"/>
    <p:sldLayoutId id="2147483757" r:id="rId7"/>
    <p:sldLayoutId id="2147483762" r:id="rId8"/>
    <p:sldLayoutId id="2147483763" r:id="rId9"/>
    <p:sldLayoutId id="2147483758" r:id="rId10"/>
    <p:sldLayoutId id="21474837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51.bin"/><Relationship Id="rId18" Type="http://schemas.openxmlformats.org/officeDocument/2006/relationships/oleObject" Target="../embeddings/oleObject75.bin"/><Relationship Id="rId26" Type="http://schemas.openxmlformats.org/officeDocument/2006/relationships/oleObject" Target="../embeddings/oleObject79.bin"/><Relationship Id="rId3" Type="http://schemas.openxmlformats.org/officeDocument/2006/relationships/oleObject" Target="../embeddings/oleObject46.bin"/><Relationship Id="rId21" Type="http://schemas.openxmlformats.org/officeDocument/2006/relationships/image" Target="../media/image63.wmf"/><Relationship Id="rId34" Type="http://schemas.openxmlformats.org/officeDocument/2006/relationships/oleObject" Target="../embeddings/oleObject83.bin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35.wmf"/><Relationship Id="rId17" Type="http://schemas.openxmlformats.org/officeDocument/2006/relationships/image" Target="../media/image61.wmf"/><Relationship Id="rId25" Type="http://schemas.openxmlformats.org/officeDocument/2006/relationships/image" Target="../media/image65.wmf"/><Relationship Id="rId33" Type="http://schemas.openxmlformats.org/officeDocument/2006/relationships/image" Target="../media/image67.wmf"/><Relationship Id="rId2" Type="http://schemas.openxmlformats.org/officeDocument/2006/relationships/notesSlide" Target="../notesSlides/notesSlide10.xml"/><Relationship Id="rId16" Type="http://schemas.openxmlformats.org/officeDocument/2006/relationships/oleObject" Target="../embeddings/oleObject74.bin"/><Relationship Id="rId20" Type="http://schemas.openxmlformats.org/officeDocument/2006/relationships/oleObject" Target="../embeddings/oleObject76.bin"/><Relationship Id="rId29" Type="http://schemas.openxmlformats.org/officeDocument/2006/relationships/image" Target="../media/image6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50.bin"/><Relationship Id="rId24" Type="http://schemas.openxmlformats.org/officeDocument/2006/relationships/oleObject" Target="../embeddings/oleObject78.bin"/><Relationship Id="rId32" Type="http://schemas.openxmlformats.org/officeDocument/2006/relationships/oleObject" Target="../embeddings/oleObject82.bin"/><Relationship Id="rId37" Type="http://schemas.openxmlformats.org/officeDocument/2006/relationships/image" Target="../media/image69.wmf"/><Relationship Id="rId5" Type="http://schemas.openxmlformats.org/officeDocument/2006/relationships/oleObject" Target="../embeddings/oleObject47.bin"/><Relationship Id="rId15" Type="http://schemas.openxmlformats.org/officeDocument/2006/relationships/image" Target="../media/image60.wmf"/><Relationship Id="rId23" Type="http://schemas.openxmlformats.org/officeDocument/2006/relationships/image" Target="../media/image64.wmf"/><Relationship Id="rId28" Type="http://schemas.openxmlformats.org/officeDocument/2006/relationships/oleObject" Target="../embeddings/oleObject80.bin"/><Relationship Id="rId36" Type="http://schemas.openxmlformats.org/officeDocument/2006/relationships/oleObject" Target="../embeddings/oleObject84.bin"/><Relationship Id="rId10" Type="http://schemas.openxmlformats.org/officeDocument/2006/relationships/image" Target="../media/image37.wmf"/><Relationship Id="rId19" Type="http://schemas.openxmlformats.org/officeDocument/2006/relationships/image" Target="../media/image62.wmf"/><Relationship Id="rId31" Type="http://schemas.openxmlformats.org/officeDocument/2006/relationships/image" Target="../media/image57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49.bin"/><Relationship Id="rId14" Type="http://schemas.openxmlformats.org/officeDocument/2006/relationships/oleObject" Target="../embeddings/oleObject73.bin"/><Relationship Id="rId22" Type="http://schemas.openxmlformats.org/officeDocument/2006/relationships/oleObject" Target="../embeddings/oleObject77.bin"/><Relationship Id="rId27" Type="http://schemas.openxmlformats.org/officeDocument/2006/relationships/image" Target="../media/image55.wmf"/><Relationship Id="rId30" Type="http://schemas.openxmlformats.org/officeDocument/2006/relationships/oleObject" Target="../embeddings/oleObject81.bin"/><Relationship Id="rId35" Type="http://schemas.openxmlformats.org/officeDocument/2006/relationships/image" Target="../media/image6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13" Type="http://schemas.openxmlformats.org/officeDocument/2006/relationships/oleObject" Target="../embeddings/oleObject89.bin"/><Relationship Id="rId18" Type="http://schemas.openxmlformats.org/officeDocument/2006/relationships/image" Target="../media/image76.wmf"/><Relationship Id="rId3" Type="http://schemas.openxmlformats.org/officeDocument/2006/relationships/oleObject" Target="../embeddings/oleObject85.bin"/><Relationship Id="rId21" Type="http://schemas.openxmlformats.org/officeDocument/2006/relationships/oleObject" Target="../embeddings/oleObject93.bin"/><Relationship Id="rId7" Type="http://schemas.openxmlformats.org/officeDocument/2006/relationships/oleObject" Target="../embeddings/oleObject86.bin"/><Relationship Id="rId12" Type="http://schemas.openxmlformats.org/officeDocument/2006/relationships/image" Target="../media/image73.wmf"/><Relationship Id="rId17" Type="http://schemas.openxmlformats.org/officeDocument/2006/relationships/oleObject" Target="../embeddings/oleObject91.bin"/><Relationship Id="rId2" Type="http://schemas.openxmlformats.org/officeDocument/2006/relationships/notesSlide" Target="../notesSlides/notesSlide11.xml"/><Relationship Id="rId16" Type="http://schemas.openxmlformats.org/officeDocument/2006/relationships/image" Target="../media/image75.wmf"/><Relationship Id="rId20" Type="http://schemas.openxmlformats.org/officeDocument/2006/relationships/image" Target="../media/image77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88.bin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90.bin"/><Relationship Id="rId10" Type="http://schemas.openxmlformats.org/officeDocument/2006/relationships/image" Target="../media/image72.wmf"/><Relationship Id="rId19" Type="http://schemas.openxmlformats.org/officeDocument/2006/relationships/oleObject" Target="../embeddings/oleObject92.bin"/><Relationship Id="rId4" Type="http://schemas.openxmlformats.org/officeDocument/2006/relationships/image" Target="../media/image70.wmf"/><Relationship Id="rId9" Type="http://schemas.openxmlformats.org/officeDocument/2006/relationships/oleObject" Target="../embeddings/oleObject87.bin"/><Relationship Id="rId14" Type="http://schemas.openxmlformats.org/officeDocument/2006/relationships/image" Target="../media/image74.wmf"/><Relationship Id="rId22" Type="http://schemas.openxmlformats.org/officeDocument/2006/relationships/image" Target="../media/image7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13" Type="http://schemas.openxmlformats.org/officeDocument/2006/relationships/image" Target="../media/image83.wmf"/><Relationship Id="rId18" Type="http://schemas.openxmlformats.org/officeDocument/2006/relationships/oleObject" Target="../embeddings/oleObject102.bin"/><Relationship Id="rId26" Type="http://schemas.openxmlformats.org/officeDocument/2006/relationships/oleObject" Target="../embeddings/oleObject17.bin"/><Relationship Id="rId3" Type="http://schemas.openxmlformats.org/officeDocument/2006/relationships/oleObject" Target="../embeddings/oleObject94.bin"/><Relationship Id="rId21" Type="http://schemas.openxmlformats.org/officeDocument/2006/relationships/image" Target="../media/image34.wmf"/><Relationship Id="rId7" Type="http://schemas.openxmlformats.org/officeDocument/2006/relationships/oleObject" Target="../embeddings/oleObject96.bin"/><Relationship Id="rId12" Type="http://schemas.openxmlformats.org/officeDocument/2006/relationships/oleObject" Target="../embeddings/oleObject99.bin"/><Relationship Id="rId17" Type="http://schemas.openxmlformats.org/officeDocument/2006/relationships/image" Target="../media/image19.wmf"/><Relationship Id="rId25" Type="http://schemas.openxmlformats.org/officeDocument/2006/relationships/image" Target="../media/image86.wmf"/><Relationship Id="rId33" Type="http://schemas.openxmlformats.org/officeDocument/2006/relationships/image" Target="../media/image87.wmf"/><Relationship Id="rId2" Type="http://schemas.openxmlformats.org/officeDocument/2006/relationships/notesSlide" Target="../notesSlides/notesSlide12.xml"/><Relationship Id="rId16" Type="http://schemas.openxmlformats.org/officeDocument/2006/relationships/oleObject" Target="../embeddings/oleObject101.bin"/><Relationship Id="rId20" Type="http://schemas.openxmlformats.org/officeDocument/2006/relationships/oleObject" Target="../embeddings/oleObject103.bin"/><Relationship Id="rId29" Type="http://schemas.openxmlformats.org/officeDocument/2006/relationships/oleObject" Target="../embeddings/oleObject19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wmf"/><Relationship Id="rId11" Type="http://schemas.openxmlformats.org/officeDocument/2006/relationships/oleObject" Target="../embeddings/oleObject98.bin"/><Relationship Id="rId24" Type="http://schemas.openxmlformats.org/officeDocument/2006/relationships/oleObject" Target="../embeddings/oleObject105.bin"/><Relationship Id="rId32" Type="http://schemas.openxmlformats.org/officeDocument/2006/relationships/oleObject" Target="../embeddings/oleObject108.bin"/><Relationship Id="rId5" Type="http://schemas.openxmlformats.org/officeDocument/2006/relationships/oleObject" Target="../embeddings/oleObject95.bin"/><Relationship Id="rId15" Type="http://schemas.openxmlformats.org/officeDocument/2006/relationships/image" Target="../media/image84.wmf"/><Relationship Id="rId23" Type="http://schemas.openxmlformats.org/officeDocument/2006/relationships/image" Target="../media/image85.wmf"/><Relationship Id="rId28" Type="http://schemas.openxmlformats.org/officeDocument/2006/relationships/oleObject" Target="../embeddings/oleObject18.bin"/><Relationship Id="rId10" Type="http://schemas.openxmlformats.org/officeDocument/2006/relationships/image" Target="../media/image82.wmf"/><Relationship Id="rId19" Type="http://schemas.openxmlformats.org/officeDocument/2006/relationships/image" Target="../media/image20.wmf"/><Relationship Id="rId31" Type="http://schemas.openxmlformats.org/officeDocument/2006/relationships/oleObject" Target="../embeddings/oleObject107.bin"/><Relationship Id="rId4" Type="http://schemas.openxmlformats.org/officeDocument/2006/relationships/image" Target="../media/image79.wmf"/><Relationship Id="rId9" Type="http://schemas.openxmlformats.org/officeDocument/2006/relationships/oleObject" Target="../embeddings/oleObject97.bin"/><Relationship Id="rId14" Type="http://schemas.openxmlformats.org/officeDocument/2006/relationships/oleObject" Target="../embeddings/oleObject100.bin"/><Relationship Id="rId22" Type="http://schemas.openxmlformats.org/officeDocument/2006/relationships/oleObject" Target="../embeddings/oleObject104.bin"/><Relationship Id="rId27" Type="http://schemas.openxmlformats.org/officeDocument/2006/relationships/image" Target="../media/image18.wmf"/><Relationship Id="rId30" Type="http://schemas.openxmlformats.org/officeDocument/2006/relationships/oleObject" Target="../embeddings/oleObject106.bin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11.bin"/><Relationship Id="rId18" Type="http://schemas.openxmlformats.org/officeDocument/2006/relationships/oleObject" Target="../embeddings/oleObject115.bin"/><Relationship Id="rId26" Type="http://schemas.openxmlformats.org/officeDocument/2006/relationships/oleObject" Target="../embeddings/oleObject94.bin"/><Relationship Id="rId39" Type="http://schemas.openxmlformats.org/officeDocument/2006/relationships/oleObject" Target="../embeddings/oleObject124.bin"/><Relationship Id="rId3" Type="http://schemas.openxmlformats.org/officeDocument/2006/relationships/oleObject" Target="../embeddings/oleObject97.bin"/><Relationship Id="rId21" Type="http://schemas.openxmlformats.org/officeDocument/2006/relationships/oleObject" Target="../embeddings/oleObject117.bin"/><Relationship Id="rId34" Type="http://schemas.openxmlformats.org/officeDocument/2006/relationships/image" Target="../media/image95.wmf"/><Relationship Id="rId42" Type="http://schemas.openxmlformats.org/officeDocument/2006/relationships/image" Target="../media/image99.wmf"/><Relationship Id="rId47" Type="http://schemas.openxmlformats.org/officeDocument/2006/relationships/image" Target="../media/image101.wmf"/><Relationship Id="rId50" Type="http://schemas.openxmlformats.org/officeDocument/2006/relationships/image" Target="../media/image102.wmf"/><Relationship Id="rId7" Type="http://schemas.openxmlformats.org/officeDocument/2006/relationships/oleObject" Target="../embeddings/oleObject99.bin"/><Relationship Id="rId12" Type="http://schemas.openxmlformats.org/officeDocument/2006/relationships/image" Target="../media/image89.wmf"/><Relationship Id="rId17" Type="http://schemas.openxmlformats.org/officeDocument/2006/relationships/oleObject" Target="../embeddings/oleObject114.bin"/><Relationship Id="rId25" Type="http://schemas.openxmlformats.org/officeDocument/2006/relationships/image" Target="../media/image93.wmf"/><Relationship Id="rId33" Type="http://schemas.openxmlformats.org/officeDocument/2006/relationships/oleObject" Target="../embeddings/oleObject121.bin"/><Relationship Id="rId38" Type="http://schemas.openxmlformats.org/officeDocument/2006/relationships/image" Target="../media/image97.wmf"/><Relationship Id="rId46" Type="http://schemas.openxmlformats.org/officeDocument/2006/relationships/oleObject" Target="../embeddings/oleObject128.bin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90.wmf"/><Relationship Id="rId20" Type="http://schemas.openxmlformats.org/officeDocument/2006/relationships/oleObject" Target="../embeddings/oleObject116.bin"/><Relationship Id="rId29" Type="http://schemas.openxmlformats.org/officeDocument/2006/relationships/oleObject" Target="../embeddings/oleObject96.bin"/><Relationship Id="rId41" Type="http://schemas.openxmlformats.org/officeDocument/2006/relationships/oleObject" Target="../embeddings/oleObject125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wmf"/><Relationship Id="rId11" Type="http://schemas.openxmlformats.org/officeDocument/2006/relationships/oleObject" Target="../embeddings/oleObject110.bin"/><Relationship Id="rId24" Type="http://schemas.openxmlformats.org/officeDocument/2006/relationships/oleObject" Target="../embeddings/oleObject119.bin"/><Relationship Id="rId32" Type="http://schemas.openxmlformats.org/officeDocument/2006/relationships/image" Target="../media/image94.wmf"/><Relationship Id="rId37" Type="http://schemas.openxmlformats.org/officeDocument/2006/relationships/oleObject" Target="../embeddings/oleObject123.bin"/><Relationship Id="rId40" Type="http://schemas.openxmlformats.org/officeDocument/2006/relationships/image" Target="../media/image98.wmf"/><Relationship Id="rId45" Type="http://schemas.openxmlformats.org/officeDocument/2006/relationships/image" Target="../media/image100.wmf"/><Relationship Id="rId5" Type="http://schemas.openxmlformats.org/officeDocument/2006/relationships/oleObject" Target="../embeddings/oleObject98.bin"/><Relationship Id="rId15" Type="http://schemas.openxmlformats.org/officeDocument/2006/relationships/oleObject" Target="../embeddings/oleObject113.bin"/><Relationship Id="rId23" Type="http://schemas.openxmlformats.org/officeDocument/2006/relationships/oleObject" Target="../embeddings/oleObject118.bin"/><Relationship Id="rId28" Type="http://schemas.openxmlformats.org/officeDocument/2006/relationships/oleObject" Target="../embeddings/oleObject95.bin"/><Relationship Id="rId36" Type="http://schemas.openxmlformats.org/officeDocument/2006/relationships/image" Target="../media/image96.wmf"/><Relationship Id="rId49" Type="http://schemas.openxmlformats.org/officeDocument/2006/relationships/oleObject" Target="../embeddings/oleObject130.bin"/><Relationship Id="rId10" Type="http://schemas.openxmlformats.org/officeDocument/2006/relationships/image" Target="../media/image88.wmf"/><Relationship Id="rId19" Type="http://schemas.openxmlformats.org/officeDocument/2006/relationships/image" Target="../media/image91.wmf"/><Relationship Id="rId31" Type="http://schemas.openxmlformats.org/officeDocument/2006/relationships/oleObject" Target="../embeddings/oleObject120.bin"/><Relationship Id="rId44" Type="http://schemas.openxmlformats.org/officeDocument/2006/relationships/oleObject" Target="../embeddings/oleObject127.bin"/><Relationship Id="rId4" Type="http://schemas.openxmlformats.org/officeDocument/2006/relationships/image" Target="../media/image82.wmf"/><Relationship Id="rId9" Type="http://schemas.openxmlformats.org/officeDocument/2006/relationships/oleObject" Target="../embeddings/oleObject109.bin"/><Relationship Id="rId14" Type="http://schemas.openxmlformats.org/officeDocument/2006/relationships/oleObject" Target="../embeddings/oleObject112.bin"/><Relationship Id="rId22" Type="http://schemas.openxmlformats.org/officeDocument/2006/relationships/image" Target="../media/image92.wmf"/><Relationship Id="rId27" Type="http://schemas.openxmlformats.org/officeDocument/2006/relationships/image" Target="../media/image79.wmf"/><Relationship Id="rId30" Type="http://schemas.openxmlformats.org/officeDocument/2006/relationships/image" Target="../media/image81.wmf"/><Relationship Id="rId35" Type="http://schemas.openxmlformats.org/officeDocument/2006/relationships/oleObject" Target="../embeddings/oleObject122.bin"/><Relationship Id="rId43" Type="http://schemas.openxmlformats.org/officeDocument/2006/relationships/oleObject" Target="../embeddings/oleObject126.bin"/><Relationship Id="rId48" Type="http://schemas.openxmlformats.org/officeDocument/2006/relationships/oleObject" Target="../embeddings/oleObject129.bin"/><Relationship Id="rId8" Type="http://schemas.openxmlformats.org/officeDocument/2006/relationships/image" Target="../media/image8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105.bin"/><Relationship Id="rId18" Type="http://schemas.openxmlformats.org/officeDocument/2006/relationships/image" Target="../media/image104.wmf"/><Relationship Id="rId26" Type="http://schemas.openxmlformats.org/officeDocument/2006/relationships/image" Target="../media/image108.wmf"/><Relationship Id="rId3" Type="http://schemas.openxmlformats.org/officeDocument/2006/relationships/oleObject" Target="../embeddings/oleObject100.bin"/><Relationship Id="rId21" Type="http://schemas.openxmlformats.org/officeDocument/2006/relationships/oleObject" Target="../embeddings/oleObject134.bin"/><Relationship Id="rId34" Type="http://schemas.openxmlformats.org/officeDocument/2006/relationships/image" Target="../media/image112.wmf"/><Relationship Id="rId7" Type="http://schemas.openxmlformats.org/officeDocument/2006/relationships/oleObject" Target="../embeddings/oleObject102.bin"/><Relationship Id="rId12" Type="http://schemas.openxmlformats.org/officeDocument/2006/relationships/image" Target="../media/image85.wmf"/><Relationship Id="rId17" Type="http://schemas.openxmlformats.org/officeDocument/2006/relationships/oleObject" Target="../embeddings/oleObject132.bin"/><Relationship Id="rId25" Type="http://schemas.openxmlformats.org/officeDocument/2006/relationships/oleObject" Target="../embeddings/oleObject136.bin"/><Relationship Id="rId33" Type="http://schemas.openxmlformats.org/officeDocument/2006/relationships/oleObject" Target="../embeddings/oleObject140.bin"/><Relationship Id="rId2" Type="http://schemas.openxmlformats.org/officeDocument/2006/relationships/notesSlide" Target="../notesSlides/notesSlide14.xml"/><Relationship Id="rId16" Type="http://schemas.openxmlformats.org/officeDocument/2006/relationships/image" Target="../media/image103.wmf"/><Relationship Id="rId20" Type="http://schemas.openxmlformats.org/officeDocument/2006/relationships/image" Target="../media/image105.wmf"/><Relationship Id="rId29" Type="http://schemas.openxmlformats.org/officeDocument/2006/relationships/oleObject" Target="../embeddings/oleObject138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04.bin"/><Relationship Id="rId24" Type="http://schemas.openxmlformats.org/officeDocument/2006/relationships/image" Target="../media/image107.wmf"/><Relationship Id="rId32" Type="http://schemas.openxmlformats.org/officeDocument/2006/relationships/image" Target="../media/image111.wmf"/><Relationship Id="rId5" Type="http://schemas.openxmlformats.org/officeDocument/2006/relationships/oleObject" Target="../embeddings/oleObject101.bin"/><Relationship Id="rId15" Type="http://schemas.openxmlformats.org/officeDocument/2006/relationships/oleObject" Target="../embeddings/oleObject131.bin"/><Relationship Id="rId23" Type="http://schemas.openxmlformats.org/officeDocument/2006/relationships/oleObject" Target="../embeddings/oleObject135.bin"/><Relationship Id="rId28" Type="http://schemas.openxmlformats.org/officeDocument/2006/relationships/image" Target="../media/image109.wmf"/><Relationship Id="rId10" Type="http://schemas.openxmlformats.org/officeDocument/2006/relationships/image" Target="../media/image34.wmf"/><Relationship Id="rId19" Type="http://schemas.openxmlformats.org/officeDocument/2006/relationships/oleObject" Target="../embeddings/oleObject133.bin"/><Relationship Id="rId31" Type="http://schemas.openxmlformats.org/officeDocument/2006/relationships/oleObject" Target="../embeddings/oleObject139.bin"/><Relationship Id="rId4" Type="http://schemas.openxmlformats.org/officeDocument/2006/relationships/image" Target="../media/image84.wmf"/><Relationship Id="rId9" Type="http://schemas.openxmlformats.org/officeDocument/2006/relationships/oleObject" Target="../embeddings/oleObject103.bin"/><Relationship Id="rId14" Type="http://schemas.openxmlformats.org/officeDocument/2006/relationships/image" Target="../media/image86.wmf"/><Relationship Id="rId22" Type="http://schemas.openxmlformats.org/officeDocument/2006/relationships/image" Target="../media/image106.wmf"/><Relationship Id="rId27" Type="http://schemas.openxmlformats.org/officeDocument/2006/relationships/oleObject" Target="../embeddings/oleObject137.bin"/><Relationship Id="rId30" Type="http://schemas.openxmlformats.org/officeDocument/2006/relationships/image" Target="../media/image110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108.bin"/><Relationship Id="rId18" Type="http://schemas.openxmlformats.org/officeDocument/2006/relationships/image" Target="../media/image114.wmf"/><Relationship Id="rId26" Type="http://schemas.openxmlformats.org/officeDocument/2006/relationships/image" Target="../media/image117.wmf"/><Relationship Id="rId3" Type="http://schemas.openxmlformats.org/officeDocument/2006/relationships/oleObject" Target="../embeddings/oleObject17.bin"/><Relationship Id="rId21" Type="http://schemas.openxmlformats.org/officeDocument/2006/relationships/oleObject" Target="../embeddings/oleObject144.bin"/><Relationship Id="rId34" Type="http://schemas.openxmlformats.org/officeDocument/2006/relationships/image" Target="../media/image120.wmf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85.wmf"/><Relationship Id="rId17" Type="http://schemas.openxmlformats.org/officeDocument/2006/relationships/oleObject" Target="../embeddings/oleObject142.bin"/><Relationship Id="rId25" Type="http://schemas.openxmlformats.org/officeDocument/2006/relationships/oleObject" Target="../embeddings/oleObject146.bin"/><Relationship Id="rId33" Type="http://schemas.openxmlformats.org/officeDocument/2006/relationships/oleObject" Target="../embeddings/oleObject150.bin"/><Relationship Id="rId2" Type="http://schemas.openxmlformats.org/officeDocument/2006/relationships/notesSlide" Target="../notesSlides/notesSlide15.xml"/><Relationship Id="rId16" Type="http://schemas.openxmlformats.org/officeDocument/2006/relationships/image" Target="../media/image113.wmf"/><Relationship Id="rId20" Type="http://schemas.openxmlformats.org/officeDocument/2006/relationships/image" Target="../media/image105.wmf"/><Relationship Id="rId29" Type="http://schemas.openxmlformats.org/officeDocument/2006/relationships/oleObject" Target="../embeddings/oleObject148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07.bin"/><Relationship Id="rId24" Type="http://schemas.openxmlformats.org/officeDocument/2006/relationships/image" Target="../media/image116.wmf"/><Relationship Id="rId32" Type="http://schemas.openxmlformats.org/officeDocument/2006/relationships/image" Target="../media/image119.wmf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141.bin"/><Relationship Id="rId23" Type="http://schemas.openxmlformats.org/officeDocument/2006/relationships/oleObject" Target="../embeddings/oleObject145.bin"/><Relationship Id="rId28" Type="http://schemas.openxmlformats.org/officeDocument/2006/relationships/image" Target="../media/image118.wmf"/><Relationship Id="rId10" Type="http://schemas.openxmlformats.org/officeDocument/2006/relationships/image" Target="../media/image34.wmf"/><Relationship Id="rId19" Type="http://schemas.openxmlformats.org/officeDocument/2006/relationships/oleObject" Target="../embeddings/oleObject143.bin"/><Relationship Id="rId31" Type="http://schemas.openxmlformats.org/officeDocument/2006/relationships/oleObject" Target="../embeddings/oleObject149.bin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06.bin"/><Relationship Id="rId14" Type="http://schemas.openxmlformats.org/officeDocument/2006/relationships/image" Target="../media/image87.wmf"/><Relationship Id="rId22" Type="http://schemas.openxmlformats.org/officeDocument/2006/relationships/image" Target="../media/image115.wmf"/><Relationship Id="rId27" Type="http://schemas.openxmlformats.org/officeDocument/2006/relationships/oleObject" Target="../embeddings/oleObject147.bin"/><Relationship Id="rId30" Type="http://schemas.openxmlformats.org/officeDocument/2006/relationships/image" Target="../media/image110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3.wmf"/><Relationship Id="rId3" Type="http://schemas.openxmlformats.org/officeDocument/2006/relationships/oleObject" Target="../embeddings/oleObject151.bin"/><Relationship Id="rId7" Type="http://schemas.openxmlformats.org/officeDocument/2006/relationships/oleObject" Target="../embeddings/oleObject153.bin"/><Relationship Id="rId12" Type="http://schemas.openxmlformats.org/officeDocument/2006/relationships/image" Target="../media/image125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2.wmf"/><Relationship Id="rId11" Type="http://schemas.openxmlformats.org/officeDocument/2006/relationships/oleObject" Target="../embeddings/oleObject155.bin"/><Relationship Id="rId5" Type="http://schemas.openxmlformats.org/officeDocument/2006/relationships/oleObject" Target="../embeddings/oleObject152.bin"/><Relationship Id="rId10" Type="http://schemas.openxmlformats.org/officeDocument/2006/relationships/image" Target="../media/image124.wmf"/><Relationship Id="rId4" Type="http://schemas.openxmlformats.org/officeDocument/2006/relationships/image" Target="../media/image121.wmf"/><Relationship Id="rId9" Type="http://schemas.openxmlformats.org/officeDocument/2006/relationships/oleObject" Target="../embeddings/oleObject154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8.bin"/><Relationship Id="rId13" Type="http://schemas.openxmlformats.org/officeDocument/2006/relationships/image" Target="../media/image130.wmf"/><Relationship Id="rId18" Type="http://schemas.openxmlformats.org/officeDocument/2006/relationships/oleObject" Target="../embeddings/oleObject163.bin"/><Relationship Id="rId3" Type="http://schemas.openxmlformats.org/officeDocument/2006/relationships/image" Target="../media/image126.png"/><Relationship Id="rId21" Type="http://schemas.openxmlformats.org/officeDocument/2006/relationships/image" Target="../media/image134.wmf"/><Relationship Id="rId7" Type="http://schemas.openxmlformats.org/officeDocument/2006/relationships/image" Target="../media/image127.wmf"/><Relationship Id="rId12" Type="http://schemas.openxmlformats.org/officeDocument/2006/relationships/oleObject" Target="../embeddings/oleObject160.bin"/><Relationship Id="rId17" Type="http://schemas.openxmlformats.org/officeDocument/2006/relationships/image" Target="../media/image132.wmf"/><Relationship Id="rId2" Type="http://schemas.openxmlformats.org/officeDocument/2006/relationships/notesSlide" Target="../notesSlides/notesSlide17.xml"/><Relationship Id="rId16" Type="http://schemas.openxmlformats.org/officeDocument/2006/relationships/oleObject" Target="../embeddings/oleObject162.bin"/><Relationship Id="rId20" Type="http://schemas.openxmlformats.org/officeDocument/2006/relationships/oleObject" Target="../embeddings/oleObject16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57.bin"/><Relationship Id="rId11" Type="http://schemas.openxmlformats.org/officeDocument/2006/relationships/image" Target="../media/image129.wmf"/><Relationship Id="rId5" Type="http://schemas.openxmlformats.org/officeDocument/2006/relationships/image" Target="../media/image126.wmf"/><Relationship Id="rId15" Type="http://schemas.openxmlformats.org/officeDocument/2006/relationships/image" Target="../media/image131.wmf"/><Relationship Id="rId23" Type="http://schemas.openxmlformats.org/officeDocument/2006/relationships/image" Target="../media/image135.wmf"/><Relationship Id="rId10" Type="http://schemas.openxmlformats.org/officeDocument/2006/relationships/oleObject" Target="../embeddings/oleObject159.bin"/><Relationship Id="rId19" Type="http://schemas.openxmlformats.org/officeDocument/2006/relationships/image" Target="../media/image133.wmf"/><Relationship Id="rId4" Type="http://schemas.openxmlformats.org/officeDocument/2006/relationships/oleObject" Target="../embeddings/oleObject156.bin"/><Relationship Id="rId9" Type="http://schemas.openxmlformats.org/officeDocument/2006/relationships/image" Target="../media/image128.wmf"/><Relationship Id="rId14" Type="http://schemas.openxmlformats.org/officeDocument/2006/relationships/oleObject" Target="../embeddings/oleObject161.bin"/><Relationship Id="rId22" Type="http://schemas.openxmlformats.org/officeDocument/2006/relationships/oleObject" Target="../embeddings/oleObject16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6.bin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6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9.wmf"/><Relationship Id="rId13" Type="http://schemas.openxmlformats.org/officeDocument/2006/relationships/oleObject" Target="../embeddings/oleObject172.bin"/><Relationship Id="rId18" Type="http://schemas.openxmlformats.org/officeDocument/2006/relationships/image" Target="../media/image144.wmf"/><Relationship Id="rId26" Type="http://schemas.openxmlformats.org/officeDocument/2006/relationships/image" Target="../media/image148.wmf"/><Relationship Id="rId3" Type="http://schemas.openxmlformats.org/officeDocument/2006/relationships/oleObject" Target="../embeddings/oleObject167.bin"/><Relationship Id="rId21" Type="http://schemas.openxmlformats.org/officeDocument/2006/relationships/oleObject" Target="../embeddings/oleObject176.bin"/><Relationship Id="rId7" Type="http://schemas.openxmlformats.org/officeDocument/2006/relationships/oleObject" Target="../embeddings/oleObject169.bin"/><Relationship Id="rId12" Type="http://schemas.openxmlformats.org/officeDocument/2006/relationships/image" Target="../media/image141.wmf"/><Relationship Id="rId17" Type="http://schemas.openxmlformats.org/officeDocument/2006/relationships/oleObject" Target="../embeddings/oleObject174.bin"/><Relationship Id="rId25" Type="http://schemas.openxmlformats.org/officeDocument/2006/relationships/oleObject" Target="../embeddings/oleObject178.bin"/><Relationship Id="rId2" Type="http://schemas.openxmlformats.org/officeDocument/2006/relationships/notesSlide" Target="../notesSlides/notesSlide19.xml"/><Relationship Id="rId16" Type="http://schemas.openxmlformats.org/officeDocument/2006/relationships/image" Target="../media/image143.wmf"/><Relationship Id="rId20" Type="http://schemas.openxmlformats.org/officeDocument/2006/relationships/image" Target="../media/image14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8.wmf"/><Relationship Id="rId11" Type="http://schemas.openxmlformats.org/officeDocument/2006/relationships/oleObject" Target="../embeddings/oleObject171.bin"/><Relationship Id="rId24" Type="http://schemas.openxmlformats.org/officeDocument/2006/relationships/image" Target="../media/image147.wmf"/><Relationship Id="rId5" Type="http://schemas.openxmlformats.org/officeDocument/2006/relationships/oleObject" Target="../embeddings/oleObject168.bin"/><Relationship Id="rId15" Type="http://schemas.openxmlformats.org/officeDocument/2006/relationships/oleObject" Target="../embeddings/oleObject173.bin"/><Relationship Id="rId23" Type="http://schemas.openxmlformats.org/officeDocument/2006/relationships/oleObject" Target="../embeddings/oleObject177.bin"/><Relationship Id="rId10" Type="http://schemas.openxmlformats.org/officeDocument/2006/relationships/image" Target="../media/image140.wmf"/><Relationship Id="rId19" Type="http://schemas.openxmlformats.org/officeDocument/2006/relationships/oleObject" Target="../embeddings/oleObject175.bin"/><Relationship Id="rId4" Type="http://schemas.openxmlformats.org/officeDocument/2006/relationships/image" Target="../media/image137.wmf"/><Relationship Id="rId9" Type="http://schemas.openxmlformats.org/officeDocument/2006/relationships/oleObject" Target="../embeddings/oleObject170.bin"/><Relationship Id="rId14" Type="http://schemas.openxmlformats.org/officeDocument/2006/relationships/image" Target="../media/image142.wmf"/><Relationship Id="rId22" Type="http://schemas.openxmlformats.org/officeDocument/2006/relationships/image" Target="../media/image146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1.wmf"/><Relationship Id="rId13" Type="http://schemas.openxmlformats.org/officeDocument/2006/relationships/oleObject" Target="../embeddings/oleObject184.bin"/><Relationship Id="rId18" Type="http://schemas.openxmlformats.org/officeDocument/2006/relationships/image" Target="../media/image156.wmf"/><Relationship Id="rId26" Type="http://schemas.openxmlformats.org/officeDocument/2006/relationships/image" Target="../media/image158.wmf"/><Relationship Id="rId3" Type="http://schemas.openxmlformats.org/officeDocument/2006/relationships/oleObject" Target="../embeddings/oleObject179.bin"/><Relationship Id="rId21" Type="http://schemas.openxmlformats.org/officeDocument/2006/relationships/oleObject" Target="../embeddings/oleObject188.bin"/><Relationship Id="rId7" Type="http://schemas.openxmlformats.org/officeDocument/2006/relationships/oleObject" Target="../embeddings/oleObject181.bin"/><Relationship Id="rId12" Type="http://schemas.openxmlformats.org/officeDocument/2006/relationships/image" Target="../media/image153.wmf"/><Relationship Id="rId17" Type="http://schemas.openxmlformats.org/officeDocument/2006/relationships/oleObject" Target="../embeddings/oleObject186.bin"/><Relationship Id="rId25" Type="http://schemas.openxmlformats.org/officeDocument/2006/relationships/oleObject" Target="../embeddings/oleObject190.bin"/><Relationship Id="rId2" Type="http://schemas.openxmlformats.org/officeDocument/2006/relationships/notesSlide" Target="../notesSlides/notesSlide20.xml"/><Relationship Id="rId16" Type="http://schemas.openxmlformats.org/officeDocument/2006/relationships/image" Target="../media/image155.wmf"/><Relationship Id="rId20" Type="http://schemas.openxmlformats.org/officeDocument/2006/relationships/image" Target="../media/image14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0.wmf"/><Relationship Id="rId11" Type="http://schemas.openxmlformats.org/officeDocument/2006/relationships/oleObject" Target="../embeddings/oleObject183.bin"/><Relationship Id="rId24" Type="http://schemas.openxmlformats.org/officeDocument/2006/relationships/image" Target="../media/image157.wmf"/><Relationship Id="rId5" Type="http://schemas.openxmlformats.org/officeDocument/2006/relationships/oleObject" Target="../embeddings/oleObject180.bin"/><Relationship Id="rId15" Type="http://schemas.openxmlformats.org/officeDocument/2006/relationships/oleObject" Target="../embeddings/oleObject185.bin"/><Relationship Id="rId23" Type="http://schemas.openxmlformats.org/officeDocument/2006/relationships/oleObject" Target="../embeddings/oleObject189.bin"/><Relationship Id="rId10" Type="http://schemas.openxmlformats.org/officeDocument/2006/relationships/image" Target="../media/image152.wmf"/><Relationship Id="rId19" Type="http://schemas.openxmlformats.org/officeDocument/2006/relationships/oleObject" Target="../embeddings/oleObject187.bin"/><Relationship Id="rId4" Type="http://schemas.openxmlformats.org/officeDocument/2006/relationships/image" Target="../media/image149.wmf"/><Relationship Id="rId9" Type="http://schemas.openxmlformats.org/officeDocument/2006/relationships/oleObject" Target="../embeddings/oleObject182.bin"/><Relationship Id="rId14" Type="http://schemas.openxmlformats.org/officeDocument/2006/relationships/image" Target="../media/image154.wmf"/><Relationship Id="rId22" Type="http://schemas.openxmlformats.org/officeDocument/2006/relationships/image" Target="../media/image146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19.bin"/><Relationship Id="rId18" Type="http://schemas.openxmlformats.org/officeDocument/2006/relationships/oleObject" Target="../embeddings/oleObject22.bin"/><Relationship Id="rId26" Type="http://schemas.openxmlformats.org/officeDocument/2006/relationships/image" Target="../media/image24.wmf"/><Relationship Id="rId3" Type="http://schemas.openxmlformats.org/officeDocument/2006/relationships/oleObject" Target="../embeddings/oleObject14.bin"/><Relationship Id="rId21" Type="http://schemas.openxmlformats.org/officeDocument/2006/relationships/oleObject" Target="../embeddings/oleObject2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9.wmf"/><Relationship Id="rId17" Type="http://schemas.openxmlformats.org/officeDocument/2006/relationships/oleObject" Target="../embeddings/oleObject21.bin"/><Relationship Id="rId25" Type="http://schemas.openxmlformats.org/officeDocument/2006/relationships/oleObject" Target="../embeddings/oleObject27.bin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21.wmf"/><Relationship Id="rId20" Type="http://schemas.openxmlformats.org/officeDocument/2006/relationships/image" Target="../media/image2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8.bin"/><Relationship Id="rId24" Type="http://schemas.openxmlformats.org/officeDocument/2006/relationships/oleObject" Target="../embeddings/oleObject26.bin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23" Type="http://schemas.openxmlformats.org/officeDocument/2006/relationships/oleObject" Target="../embeddings/oleObject25.bin"/><Relationship Id="rId10" Type="http://schemas.openxmlformats.org/officeDocument/2006/relationships/image" Target="../media/image18.wmf"/><Relationship Id="rId19" Type="http://schemas.openxmlformats.org/officeDocument/2006/relationships/oleObject" Target="../embeddings/oleObject23.bin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20.wmf"/><Relationship Id="rId22" Type="http://schemas.openxmlformats.org/officeDocument/2006/relationships/image" Target="../media/image2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30.bin"/><Relationship Id="rId18" Type="http://schemas.openxmlformats.org/officeDocument/2006/relationships/image" Target="../media/image2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32.bin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28.wmf"/><Relationship Id="rId20" Type="http://schemas.openxmlformats.org/officeDocument/2006/relationships/image" Target="../media/image3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31.bin"/><Relationship Id="rId10" Type="http://schemas.openxmlformats.org/officeDocument/2006/relationships/image" Target="../media/image25.wmf"/><Relationship Id="rId19" Type="http://schemas.openxmlformats.org/officeDocument/2006/relationships/oleObject" Target="../embeddings/oleObject33.bin"/><Relationship Id="rId4" Type="http://schemas.openxmlformats.org/officeDocument/2006/relationships/image" Target="../media/image15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2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39.bin"/><Relationship Id="rId18" Type="http://schemas.openxmlformats.org/officeDocument/2006/relationships/oleObject" Target="../embeddings/oleObject43.bin"/><Relationship Id="rId26" Type="http://schemas.openxmlformats.org/officeDocument/2006/relationships/image" Target="../media/image40.wmf"/><Relationship Id="rId3" Type="http://schemas.openxmlformats.org/officeDocument/2006/relationships/oleObject" Target="../embeddings/oleObject34.bin"/><Relationship Id="rId21" Type="http://schemas.openxmlformats.org/officeDocument/2006/relationships/image" Target="../media/image38.wmf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35.wmf"/><Relationship Id="rId17" Type="http://schemas.openxmlformats.org/officeDocument/2006/relationships/oleObject" Target="../embeddings/oleObject42.bin"/><Relationship Id="rId25" Type="http://schemas.openxmlformats.org/officeDocument/2006/relationships/oleObject" Target="../embeddings/oleObject47.bin"/><Relationship Id="rId2" Type="http://schemas.openxmlformats.org/officeDocument/2006/relationships/notesSlide" Target="../notesSlides/notesSlide7.xml"/><Relationship Id="rId16" Type="http://schemas.openxmlformats.org/officeDocument/2006/relationships/oleObject" Target="../embeddings/oleObject41.bin"/><Relationship Id="rId20" Type="http://schemas.openxmlformats.org/officeDocument/2006/relationships/oleObject" Target="../embeddings/oleObject44.bin"/><Relationship Id="rId29" Type="http://schemas.openxmlformats.org/officeDocument/2006/relationships/oleObject" Target="../embeddings/oleObject50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38.bin"/><Relationship Id="rId24" Type="http://schemas.openxmlformats.org/officeDocument/2006/relationships/image" Target="../media/image39.wmf"/><Relationship Id="rId5" Type="http://schemas.openxmlformats.org/officeDocument/2006/relationships/oleObject" Target="../embeddings/oleObject35.bin"/><Relationship Id="rId15" Type="http://schemas.openxmlformats.org/officeDocument/2006/relationships/image" Target="../media/image36.wmf"/><Relationship Id="rId23" Type="http://schemas.openxmlformats.org/officeDocument/2006/relationships/oleObject" Target="../embeddings/oleObject46.bin"/><Relationship Id="rId28" Type="http://schemas.openxmlformats.org/officeDocument/2006/relationships/oleObject" Target="../embeddings/oleObject49.bin"/><Relationship Id="rId10" Type="http://schemas.openxmlformats.org/officeDocument/2006/relationships/image" Target="../media/image34.wmf"/><Relationship Id="rId19" Type="http://schemas.openxmlformats.org/officeDocument/2006/relationships/image" Target="../media/image37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7.bin"/><Relationship Id="rId14" Type="http://schemas.openxmlformats.org/officeDocument/2006/relationships/oleObject" Target="../embeddings/oleObject40.bin"/><Relationship Id="rId22" Type="http://schemas.openxmlformats.org/officeDocument/2006/relationships/oleObject" Target="../embeddings/oleObject45.bin"/><Relationship Id="rId27" Type="http://schemas.openxmlformats.org/officeDocument/2006/relationships/oleObject" Target="../embeddings/oleObject48.bin"/><Relationship Id="rId30" Type="http://schemas.openxmlformats.org/officeDocument/2006/relationships/oleObject" Target="../embeddings/oleObject5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39.bin"/><Relationship Id="rId18" Type="http://schemas.openxmlformats.org/officeDocument/2006/relationships/oleObject" Target="../embeddings/oleObject54.bin"/><Relationship Id="rId26" Type="http://schemas.openxmlformats.org/officeDocument/2006/relationships/image" Target="../media/image46.wmf"/><Relationship Id="rId3" Type="http://schemas.openxmlformats.org/officeDocument/2006/relationships/oleObject" Target="../embeddings/oleObject34.bin"/><Relationship Id="rId21" Type="http://schemas.openxmlformats.org/officeDocument/2006/relationships/oleObject" Target="../embeddings/oleObject56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35.wmf"/><Relationship Id="rId17" Type="http://schemas.openxmlformats.org/officeDocument/2006/relationships/image" Target="../media/image42.wmf"/><Relationship Id="rId25" Type="http://schemas.openxmlformats.org/officeDocument/2006/relationships/oleObject" Target="../embeddings/oleObject58.bin"/><Relationship Id="rId2" Type="http://schemas.openxmlformats.org/officeDocument/2006/relationships/notesSlide" Target="../notesSlides/notesSlide8.xml"/><Relationship Id="rId16" Type="http://schemas.openxmlformats.org/officeDocument/2006/relationships/oleObject" Target="../embeddings/oleObject53.bin"/><Relationship Id="rId20" Type="http://schemas.openxmlformats.org/officeDocument/2006/relationships/image" Target="../media/image43.wmf"/><Relationship Id="rId29" Type="http://schemas.openxmlformats.org/officeDocument/2006/relationships/oleObject" Target="../embeddings/oleObject60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38.bin"/><Relationship Id="rId24" Type="http://schemas.openxmlformats.org/officeDocument/2006/relationships/image" Target="../media/image45.wmf"/><Relationship Id="rId32" Type="http://schemas.openxmlformats.org/officeDocument/2006/relationships/image" Target="../media/image49.wmf"/><Relationship Id="rId5" Type="http://schemas.openxmlformats.org/officeDocument/2006/relationships/oleObject" Target="../embeddings/oleObject35.bin"/><Relationship Id="rId15" Type="http://schemas.openxmlformats.org/officeDocument/2006/relationships/image" Target="../media/image41.wmf"/><Relationship Id="rId23" Type="http://schemas.openxmlformats.org/officeDocument/2006/relationships/oleObject" Target="../embeddings/oleObject57.bin"/><Relationship Id="rId28" Type="http://schemas.openxmlformats.org/officeDocument/2006/relationships/image" Target="../media/image47.wmf"/><Relationship Id="rId10" Type="http://schemas.openxmlformats.org/officeDocument/2006/relationships/image" Target="../media/image34.wmf"/><Relationship Id="rId19" Type="http://schemas.openxmlformats.org/officeDocument/2006/relationships/oleObject" Target="../embeddings/oleObject55.bin"/><Relationship Id="rId31" Type="http://schemas.openxmlformats.org/officeDocument/2006/relationships/oleObject" Target="../embeddings/oleObject61.bin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7.bin"/><Relationship Id="rId14" Type="http://schemas.openxmlformats.org/officeDocument/2006/relationships/oleObject" Target="../embeddings/oleObject52.bin"/><Relationship Id="rId22" Type="http://schemas.openxmlformats.org/officeDocument/2006/relationships/image" Target="../media/image44.wmf"/><Relationship Id="rId27" Type="http://schemas.openxmlformats.org/officeDocument/2006/relationships/oleObject" Target="../embeddings/oleObject59.bin"/><Relationship Id="rId30" Type="http://schemas.openxmlformats.org/officeDocument/2006/relationships/image" Target="../media/image4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45.bin"/><Relationship Id="rId18" Type="http://schemas.openxmlformats.org/officeDocument/2006/relationships/oleObject" Target="../embeddings/oleObject64.bin"/><Relationship Id="rId26" Type="http://schemas.openxmlformats.org/officeDocument/2006/relationships/oleObject" Target="../embeddings/oleObject68.bin"/><Relationship Id="rId3" Type="http://schemas.openxmlformats.org/officeDocument/2006/relationships/oleObject" Target="../embeddings/oleObject40.bin"/><Relationship Id="rId21" Type="http://schemas.openxmlformats.org/officeDocument/2006/relationships/image" Target="../media/image53.wmf"/><Relationship Id="rId34" Type="http://schemas.openxmlformats.org/officeDocument/2006/relationships/oleObject" Target="../embeddings/oleObject72.bin"/><Relationship Id="rId7" Type="http://schemas.openxmlformats.org/officeDocument/2006/relationships/oleObject" Target="../embeddings/oleObject42.bin"/><Relationship Id="rId12" Type="http://schemas.openxmlformats.org/officeDocument/2006/relationships/image" Target="../media/image38.wmf"/><Relationship Id="rId17" Type="http://schemas.openxmlformats.org/officeDocument/2006/relationships/image" Target="../media/image51.wmf"/><Relationship Id="rId25" Type="http://schemas.openxmlformats.org/officeDocument/2006/relationships/image" Target="../media/image54.wmf"/><Relationship Id="rId33" Type="http://schemas.openxmlformats.org/officeDocument/2006/relationships/image" Target="../media/image58.wmf"/><Relationship Id="rId2" Type="http://schemas.openxmlformats.org/officeDocument/2006/relationships/notesSlide" Target="../notesSlides/notesSlide9.xml"/><Relationship Id="rId16" Type="http://schemas.openxmlformats.org/officeDocument/2006/relationships/oleObject" Target="../embeddings/oleObject63.bin"/><Relationship Id="rId20" Type="http://schemas.openxmlformats.org/officeDocument/2006/relationships/oleObject" Target="../embeddings/oleObject65.bin"/><Relationship Id="rId29" Type="http://schemas.openxmlformats.org/officeDocument/2006/relationships/image" Target="../media/image5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44.bin"/><Relationship Id="rId24" Type="http://schemas.openxmlformats.org/officeDocument/2006/relationships/oleObject" Target="../embeddings/oleObject67.bin"/><Relationship Id="rId32" Type="http://schemas.openxmlformats.org/officeDocument/2006/relationships/oleObject" Target="../embeddings/oleObject71.bin"/><Relationship Id="rId5" Type="http://schemas.openxmlformats.org/officeDocument/2006/relationships/oleObject" Target="../embeddings/oleObject41.bin"/><Relationship Id="rId15" Type="http://schemas.openxmlformats.org/officeDocument/2006/relationships/image" Target="../media/image50.wmf"/><Relationship Id="rId23" Type="http://schemas.openxmlformats.org/officeDocument/2006/relationships/image" Target="../media/image43.wmf"/><Relationship Id="rId28" Type="http://schemas.openxmlformats.org/officeDocument/2006/relationships/oleObject" Target="../embeddings/oleObject69.bin"/><Relationship Id="rId10" Type="http://schemas.openxmlformats.org/officeDocument/2006/relationships/image" Target="../media/image37.wmf"/><Relationship Id="rId19" Type="http://schemas.openxmlformats.org/officeDocument/2006/relationships/image" Target="../media/image52.wmf"/><Relationship Id="rId31" Type="http://schemas.openxmlformats.org/officeDocument/2006/relationships/image" Target="../media/image57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43.bin"/><Relationship Id="rId14" Type="http://schemas.openxmlformats.org/officeDocument/2006/relationships/oleObject" Target="../embeddings/oleObject62.bin"/><Relationship Id="rId22" Type="http://schemas.openxmlformats.org/officeDocument/2006/relationships/oleObject" Target="../embeddings/oleObject66.bin"/><Relationship Id="rId27" Type="http://schemas.openxmlformats.org/officeDocument/2006/relationships/image" Target="../media/image55.wmf"/><Relationship Id="rId30" Type="http://schemas.openxmlformats.org/officeDocument/2006/relationships/oleObject" Target="../embeddings/oleObject70.bin"/><Relationship Id="rId35" Type="http://schemas.openxmlformats.org/officeDocument/2006/relationships/image" Target="../media/image5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9A091-8839-460A-9A67-CE32E385EF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Lesson 1: </a:t>
            </a:r>
            <a:br>
              <a:rPr lang="en-CA" dirty="0"/>
            </a:br>
            <a:r>
              <a:rPr lang="en-CA" dirty="0"/>
              <a:t>Basic Trigonometric Functions</a:t>
            </a:r>
            <a:br>
              <a:rPr lang="en-CA" dirty="0"/>
            </a:br>
            <a:r>
              <a:rPr lang="en-CA" dirty="0"/>
              <a:t>Sine, Cosine, and tangent</a:t>
            </a:r>
          </a:p>
        </p:txBody>
      </p:sp>
      <p:sp>
        <p:nvSpPr>
          <p:cNvPr id="7171" name="Subtitle 2">
            <a:extLst>
              <a:ext uri="{FF2B5EF4-FFF2-40B4-BE49-F238E27FC236}">
                <a16:creationId xmlns:a16="http://schemas.microsoft.com/office/drawing/2014/main" id="{2D6363AC-A333-413A-9543-1912744859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/>
            <a:endParaRPr lang="en-CA" altLang="en-US"/>
          </a:p>
        </p:txBody>
      </p:sp>
    </p:spTree>
  </p:cSld>
  <p:clrMapOvr>
    <a:masterClrMapping/>
  </p:clrMapOvr>
  <p:transition advTm="50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" name="Title 1">
            <a:extLst>
              <a:ext uri="{FF2B5EF4-FFF2-40B4-BE49-F238E27FC236}">
                <a16:creationId xmlns:a16="http://schemas.microsoft.com/office/drawing/2014/main" id="{CF78265B-4568-450A-A804-8AF64D03C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888" y="428625"/>
            <a:ext cx="8229600" cy="7762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700"/>
              <a:t>Ex: Find the missing sides to 2 decimal places</a:t>
            </a:r>
          </a:p>
        </p:txBody>
      </p:sp>
      <p:grpSp>
        <p:nvGrpSpPr>
          <p:cNvPr id="30723" name="Group 5">
            <a:extLst>
              <a:ext uri="{FF2B5EF4-FFF2-40B4-BE49-F238E27FC236}">
                <a16:creationId xmlns:a16="http://schemas.microsoft.com/office/drawing/2014/main" id="{1C3AF8A0-EBDD-49A4-9F13-85B42F09CFC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25450" y="1320800"/>
            <a:ext cx="3057525" cy="2525713"/>
            <a:chOff x="268" y="832"/>
            <a:chExt cx="1926" cy="1591"/>
          </a:xfrm>
        </p:grpSpPr>
        <p:sp>
          <p:nvSpPr>
            <p:cNvPr id="30779" name="AutoShape 4">
              <a:extLst>
                <a:ext uri="{FF2B5EF4-FFF2-40B4-BE49-F238E27FC236}">
                  <a16:creationId xmlns:a16="http://schemas.microsoft.com/office/drawing/2014/main" id="{6A4864A9-D6D1-4E4F-AFBD-5D4E4FEDC69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74" y="832"/>
              <a:ext cx="1920" cy="1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80" name="Rectangle 6">
              <a:extLst>
                <a:ext uri="{FF2B5EF4-FFF2-40B4-BE49-F238E27FC236}">
                  <a16:creationId xmlns:a16="http://schemas.microsoft.com/office/drawing/2014/main" id="{26DA7EF7-4B0E-446C-BF31-95A388CC1C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  <p:sp>
          <p:nvSpPr>
            <p:cNvPr id="30781" name="Line 7">
              <a:extLst>
                <a:ext uri="{FF2B5EF4-FFF2-40B4-BE49-F238E27FC236}">
                  <a16:creationId xmlns:a16="http://schemas.microsoft.com/office/drawing/2014/main" id="{941E9DEA-9574-4B92-A14C-E6F9C34746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82" name="Line 8">
              <a:extLst>
                <a:ext uri="{FF2B5EF4-FFF2-40B4-BE49-F238E27FC236}">
                  <a16:creationId xmlns:a16="http://schemas.microsoft.com/office/drawing/2014/main" id="{9CCDE051-0716-47DE-850F-2A843653D7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8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83" name="Line 9">
              <a:extLst>
                <a:ext uri="{FF2B5EF4-FFF2-40B4-BE49-F238E27FC236}">
                  <a16:creationId xmlns:a16="http://schemas.microsoft.com/office/drawing/2014/main" id="{C83F3B96-3FC5-4EB0-ABB8-70AFC3EA85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84" name="Line 10">
              <a:extLst>
                <a:ext uri="{FF2B5EF4-FFF2-40B4-BE49-F238E27FC236}">
                  <a16:creationId xmlns:a16="http://schemas.microsoft.com/office/drawing/2014/main" id="{0A8ABFDB-17B4-4289-9C6D-1CF52AE671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85" name="Line 11">
              <a:extLst>
                <a:ext uri="{FF2B5EF4-FFF2-40B4-BE49-F238E27FC236}">
                  <a16:creationId xmlns:a16="http://schemas.microsoft.com/office/drawing/2014/main" id="{C92108AD-80E2-4971-9D1B-03CE73597C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86" name="Line 12">
              <a:extLst>
                <a:ext uri="{FF2B5EF4-FFF2-40B4-BE49-F238E27FC236}">
                  <a16:creationId xmlns:a16="http://schemas.microsoft.com/office/drawing/2014/main" id="{704DFA77-B12B-4F77-8F52-06FB8F1950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87" name="Line 13">
              <a:extLst>
                <a:ext uri="{FF2B5EF4-FFF2-40B4-BE49-F238E27FC236}">
                  <a16:creationId xmlns:a16="http://schemas.microsoft.com/office/drawing/2014/main" id="{4154095E-5B89-462A-9C90-E45C378A49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3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88" name="Line 14">
              <a:extLst>
                <a:ext uri="{FF2B5EF4-FFF2-40B4-BE49-F238E27FC236}">
                  <a16:creationId xmlns:a16="http://schemas.microsoft.com/office/drawing/2014/main" id="{CD2A330F-5C83-415B-AD4D-2BF3C498E7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3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89" name="Line 15">
              <a:extLst>
                <a:ext uri="{FF2B5EF4-FFF2-40B4-BE49-F238E27FC236}">
                  <a16:creationId xmlns:a16="http://schemas.microsoft.com/office/drawing/2014/main" id="{E85C8BE4-37FB-4702-813D-EDD32DABB8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7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90" name="Line 16">
              <a:extLst>
                <a:ext uri="{FF2B5EF4-FFF2-40B4-BE49-F238E27FC236}">
                  <a16:creationId xmlns:a16="http://schemas.microsoft.com/office/drawing/2014/main" id="{4D2809AF-0A37-4A92-A26A-DF90CACBA2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7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91" name="Line 17">
              <a:extLst>
                <a:ext uri="{FF2B5EF4-FFF2-40B4-BE49-F238E27FC236}">
                  <a16:creationId xmlns:a16="http://schemas.microsoft.com/office/drawing/2014/main" id="{E2A0E2CE-3906-4348-A049-D98E08AF19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1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92" name="Line 18">
              <a:extLst>
                <a:ext uri="{FF2B5EF4-FFF2-40B4-BE49-F238E27FC236}">
                  <a16:creationId xmlns:a16="http://schemas.microsoft.com/office/drawing/2014/main" id="{03E522F8-8689-4E8E-961C-2641AFCBF6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1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93" name="Line 19">
              <a:extLst>
                <a:ext uri="{FF2B5EF4-FFF2-40B4-BE49-F238E27FC236}">
                  <a16:creationId xmlns:a16="http://schemas.microsoft.com/office/drawing/2014/main" id="{08D1354F-8879-4156-B04A-EF2826F313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5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94" name="Line 20">
              <a:extLst>
                <a:ext uri="{FF2B5EF4-FFF2-40B4-BE49-F238E27FC236}">
                  <a16:creationId xmlns:a16="http://schemas.microsoft.com/office/drawing/2014/main" id="{74A0FA57-7D08-423D-B7B0-0E8EF68DCB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5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95" name="Line 21">
              <a:extLst>
                <a:ext uri="{FF2B5EF4-FFF2-40B4-BE49-F238E27FC236}">
                  <a16:creationId xmlns:a16="http://schemas.microsoft.com/office/drawing/2014/main" id="{F4209275-C835-4A54-8181-3F3AA8576D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214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96" name="Line 22">
              <a:extLst>
                <a:ext uri="{FF2B5EF4-FFF2-40B4-BE49-F238E27FC236}">
                  <a16:creationId xmlns:a16="http://schemas.microsoft.com/office/drawing/2014/main" id="{7EB31A8D-146A-41B8-B3E7-B170EB4584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214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97" name="Line 23">
              <a:extLst>
                <a:ext uri="{FF2B5EF4-FFF2-40B4-BE49-F238E27FC236}">
                  <a16:creationId xmlns:a16="http://schemas.microsoft.com/office/drawing/2014/main" id="{CF4366B5-0814-408C-BEE5-9148340E05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88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98" name="Line 24">
              <a:extLst>
                <a:ext uri="{FF2B5EF4-FFF2-40B4-BE49-F238E27FC236}">
                  <a16:creationId xmlns:a16="http://schemas.microsoft.com/office/drawing/2014/main" id="{3247A4E0-A236-48C1-AD7E-6B11222B9C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88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99" name="Line 25">
              <a:extLst>
                <a:ext uri="{FF2B5EF4-FFF2-40B4-BE49-F238E27FC236}">
                  <a16:creationId xmlns:a16="http://schemas.microsoft.com/office/drawing/2014/main" id="{0191CB78-8A25-4D15-9ED8-0425214FA4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61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800" name="Line 26">
              <a:extLst>
                <a:ext uri="{FF2B5EF4-FFF2-40B4-BE49-F238E27FC236}">
                  <a16:creationId xmlns:a16="http://schemas.microsoft.com/office/drawing/2014/main" id="{23D19A59-81D8-425C-B781-7D6BFAD69C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61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801" name="Line 27">
              <a:extLst>
                <a:ext uri="{FF2B5EF4-FFF2-40B4-BE49-F238E27FC236}">
                  <a16:creationId xmlns:a16="http://schemas.microsoft.com/office/drawing/2014/main" id="{2515251C-005B-4C53-A21B-36F1028A0E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35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802" name="Line 28">
              <a:extLst>
                <a:ext uri="{FF2B5EF4-FFF2-40B4-BE49-F238E27FC236}">
                  <a16:creationId xmlns:a16="http://schemas.microsoft.com/office/drawing/2014/main" id="{E9182017-1EC5-4D41-B881-FB4C392A61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35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803" name="Line 29">
              <a:extLst>
                <a:ext uri="{FF2B5EF4-FFF2-40B4-BE49-F238E27FC236}">
                  <a16:creationId xmlns:a16="http://schemas.microsoft.com/office/drawing/2014/main" id="{08DA6157-C3B5-40A2-99F7-713E59D1C0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09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804" name="Line 30">
              <a:extLst>
                <a:ext uri="{FF2B5EF4-FFF2-40B4-BE49-F238E27FC236}">
                  <a16:creationId xmlns:a16="http://schemas.microsoft.com/office/drawing/2014/main" id="{D030B317-A04C-45AB-956B-78A38CFF1A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09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805" name="Rectangle 31">
              <a:extLst>
                <a:ext uri="{FF2B5EF4-FFF2-40B4-BE49-F238E27FC236}">
                  <a16:creationId xmlns:a16="http://schemas.microsoft.com/office/drawing/2014/main" id="{04E7D5BC-177C-42ED-BAB8-6F7505190B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  <p:sp>
          <p:nvSpPr>
            <p:cNvPr id="30806" name="Line 32">
              <a:extLst>
                <a:ext uri="{FF2B5EF4-FFF2-40B4-BE49-F238E27FC236}">
                  <a16:creationId xmlns:a16="http://schemas.microsoft.com/office/drawing/2014/main" id="{B4866FA8-BFE4-4566-89DA-7EE2225992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6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807" name="Line 34">
              <a:extLst>
                <a:ext uri="{FF2B5EF4-FFF2-40B4-BE49-F238E27FC236}">
                  <a16:creationId xmlns:a16="http://schemas.microsoft.com/office/drawing/2014/main" id="{05F7E1AF-35E6-4571-8B1F-2491396E82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34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808" name="Line 36">
              <a:extLst>
                <a:ext uri="{FF2B5EF4-FFF2-40B4-BE49-F238E27FC236}">
                  <a16:creationId xmlns:a16="http://schemas.microsoft.com/office/drawing/2014/main" id="{68174019-B12E-434C-845E-027025014A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12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809" name="Line 39">
              <a:extLst>
                <a:ext uri="{FF2B5EF4-FFF2-40B4-BE49-F238E27FC236}">
                  <a16:creationId xmlns:a16="http://schemas.microsoft.com/office/drawing/2014/main" id="{7A60DC50-EF9F-46F2-9E54-4926BADD0C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" y="1883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810" name="Line 41">
              <a:extLst>
                <a:ext uri="{FF2B5EF4-FFF2-40B4-BE49-F238E27FC236}">
                  <a16:creationId xmlns:a16="http://schemas.microsoft.com/office/drawing/2014/main" id="{07BCD1DC-7A20-465B-8E86-B84E464F79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" y="1359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811" name="Rectangle 42">
              <a:extLst>
                <a:ext uri="{FF2B5EF4-FFF2-40B4-BE49-F238E27FC236}">
                  <a16:creationId xmlns:a16="http://schemas.microsoft.com/office/drawing/2014/main" id="{463297B2-3656-4AD6-828C-271BEB80C7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</p:grpSp>
      <p:grpSp>
        <p:nvGrpSpPr>
          <p:cNvPr id="30724" name="Group 5">
            <a:extLst>
              <a:ext uri="{FF2B5EF4-FFF2-40B4-BE49-F238E27FC236}">
                <a16:creationId xmlns:a16="http://schemas.microsoft.com/office/drawing/2014/main" id="{18A91E72-88D8-4993-AECF-D67DCD07943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294313" y="1298575"/>
            <a:ext cx="3057525" cy="2525713"/>
            <a:chOff x="268" y="832"/>
            <a:chExt cx="1926" cy="1591"/>
          </a:xfrm>
        </p:grpSpPr>
        <p:sp>
          <p:nvSpPr>
            <p:cNvPr id="30746" name="AutoShape 4">
              <a:extLst>
                <a:ext uri="{FF2B5EF4-FFF2-40B4-BE49-F238E27FC236}">
                  <a16:creationId xmlns:a16="http://schemas.microsoft.com/office/drawing/2014/main" id="{ED584042-8A50-4E30-9BF5-1FD3B3E7063F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74" y="832"/>
              <a:ext cx="1920" cy="1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47" name="Rectangle 6">
              <a:extLst>
                <a:ext uri="{FF2B5EF4-FFF2-40B4-BE49-F238E27FC236}">
                  <a16:creationId xmlns:a16="http://schemas.microsoft.com/office/drawing/2014/main" id="{F50EC98F-8E4F-4788-B4B3-09310D7932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  <p:sp>
          <p:nvSpPr>
            <p:cNvPr id="30748" name="Line 7">
              <a:extLst>
                <a:ext uri="{FF2B5EF4-FFF2-40B4-BE49-F238E27FC236}">
                  <a16:creationId xmlns:a16="http://schemas.microsoft.com/office/drawing/2014/main" id="{D7F4BEB9-90B9-44B5-BFA1-A7395A9963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49" name="Line 8">
              <a:extLst>
                <a:ext uri="{FF2B5EF4-FFF2-40B4-BE49-F238E27FC236}">
                  <a16:creationId xmlns:a16="http://schemas.microsoft.com/office/drawing/2014/main" id="{2DA88D63-41FA-4CA0-87FC-0476CF4A54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8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50" name="Line 9">
              <a:extLst>
                <a:ext uri="{FF2B5EF4-FFF2-40B4-BE49-F238E27FC236}">
                  <a16:creationId xmlns:a16="http://schemas.microsoft.com/office/drawing/2014/main" id="{8304FD8C-FC64-4C46-ADBD-75DD3D5090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51" name="Line 10">
              <a:extLst>
                <a:ext uri="{FF2B5EF4-FFF2-40B4-BE49-F238E27FC236}">
                  <a16:creationId xmlns:a16="http://schemas.microsoft.com/office/drawing/2014/main" id="{CA8236AB-2C13-46EF-AF3F-4FCEC8BDB3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52" name="Line 11">
              <a:extLst>
                <a:ext uri="{FF2B5EF4-FFF2-40B4-BE49-F238E27FC236}">
                  <a16:creationId xmlns:a16="http://schemas.microsoft.com/office/drawing/2014/main" id="{78D06AAF-08F7-4C4F-B34B-2DDA1B942B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53" name="Line 12">
              <a:extLst>
                <a:ext uri="{FF2B5EF4-FFF2-40B4-BE49-F238E27FC236}">
                  <a16:creationId xmlns:a16="http://schemas.microsoft.com/office/drawing/2014/main" id="{167187B7-4C23-4E55-B7F3-A7A06E04FF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54" name="Line 13">
              <a:extLst>
                <a:ext uri="{FF2B5EF4-FFF2-40B4-BE49-F238E27FC236}">
                  <a16:creationId xmlns:a16="http://schemas.microsoft.com/office/drawing/2014/main" id="{C4EF6479-5BD5-4B0F-8300-B1F59AFCEA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3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55" name="Line 14">
              <a:extLst>
                <a:ext uri="{FF2B5EF4-FFF2-40B4-BE49-F238E27FC236}">
                  <a16:creationId xmlns:a16="http://schemas.microsoft.com/office/drawing/2014/main" id="{5FF90329-6368-4CDD-9FCA-9F588C69B0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3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56" name="Line 15">
              <a:extLst>
                <a:ext uri="{FF2B5EF4-FFF2-40B4-BE49-F238E27FC236}">
                  <a16:creationId xmlns:a16="http://schemas.microsoft.com/office/drawing/2014/main" id="{5CF020C0-B1A5-4C0F-BC92-06CBA74829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7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57" name="Line 16">
              <a:extLst>
                <a:ext uri="{FF2B5EF4-FFF2-40B4-BE49-F238E27FC236}">
                  <a16:creationId xmlns:a16="http://schemas.microsoft.com/office/drawing/2014/main" id="{853D579B-E4CA-41BE-B424-0A393CEB65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7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58" name="Line 17">
              <a:extLst>
                <a:ext uri="{FF2B5EF4-FFF2-40B4-BE49-F238E27FC236}">
                  <a16:creationId xmlns:a16="http://schemas.microsoft.com/office/drawing/2014/main" id="{D7F5401F-4A01-4099-860B-B0F1493096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1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59" name="Line 18">
              <a:extLst>
                <a:ext uri="{FF2B5EF4-FFF2-40B4-BE49-F238E27FC236}">
                  <a16:creationId xmlns:a16="http://schemas.microsoft.com/office/drawing/2014/main" id="{AE625CB7-F5EC-4A8D-B6DA-7EAC88F28A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1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60" name="Line 19">
              <a:extLst>
                <a:ext uri="{FF2B5EF4-FFF2-40B4-BE49-F238E27FC236}">
                  <a16:creationId xmlns:a16="http://schemas.microsoft.com/office/drawing/2014/main" id="{15E4E233-B685-4B25-A458-24275AC2C6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5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61" name="Line 20">
              <a:extLst>
                <a:ext uri="{FF2B5EF4-FFF2-40B4-BE49-F238E27FC236}">
                  <a16:creationId xmlns:a16="http://schemas.microsoft.com/office/drawing/2014/main" id="{FD240EEE-17BF-4557-942A-CD773F98B9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5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62" name="Line 21">
              <a:extLst>
                <a:ext uri="{FF2B5EF4-FFF2-40B4-BE49-F238E27FC236}">
                  <a16:creationId xmlns:a16="http://schemas.microsoft.com/office/drawing/2014/main" id="{B6B944EA-495C-45EA-8740-F268B6CE03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214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63" name="Line 22">
              <a:extLst>
                <a:ext uri="{FF2B5EF4-FFF2-40B4-BE49-F238E27FC236}">
                  <a16:creationId xmlns:a16="http://schemas.microsoft.com/office/drawing/2014/main" id="{1A265314-3554-41E8-839E-4DA15A8077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214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64" name="Line 23">
              <a:extLst>
                <a:ext uri="{FF2B5EF4-FFF2-40B4-BE49-F238E27FC236}">
                  <a16:creationId xmlns:a16="http://schemas.microsoft.com/office/drawing/2014/main" id="{62657FB7-FE5B-4E1B-97C7-57534DE7B1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88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65" name="Line 24">
              <a:extLst>
                <a:ext uri="{FF2B5EF4-FFF2-40B4-BE49-F238E27FC236}">
                  <a16:creationId xmlns:a16="http://schemas.microsoft.com/office/drawing/2014/main" id="{D95D8C57-2151-4CB1-9869-AED52F7B06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88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66" name="Line 25">
              <a:extLst>
                <a:ext uri="{FF2B5EF4-FFF2-40B4-BE49-F238E27FC236}">
                  <a16:creationId xmlns:a16="http://schemas.microsoft.com/office/drawing/2014/main" id="{803ED50D-DB5D-4D0F-B713-57A3C30300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61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67" name="Line 26">
              <a:extLst>
                <a:ext uri="{FF2B5EF4-FFF2-40B4-BE49-F238E27FC236}">
                  <a16:creationId xmlns:a16="http://schemas.microsoft.com/office/drawing/2014/main" id="{66E569AB-D916-4987-9F86-2C8A74993C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61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68" name="Line 27">
              <a:extLst>
                <a:ext uri="{FF2B5EF4-FFF2-40B4-BE49-F238E27FC236}">
                  <a16:creationId xmlns:a16="http://schemas.microsoft.com/office/drawing/2014/main" id="{E72462E0-168B-4E61-AC74-F963900C0B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35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69" name="Line 28">
              <a:extLst>
                <a:ext uri="{FF2B5EF4-FFF2-40B4-BE49-F238E27FC236}">
                  <a16:creationId xmlns:a16="http://schemas.microsoft.com/office/drawing/2014/main" id="{DEFF8CF5-21CC-454C-B41F-D20A52189B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35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70" name="Line 29">
              <a:extLst>
                <a:ext uri="{FF2B5EF4-FFF2-40B4-BE49-F238E27FC236}">
                  <a16:creationId xmlns:a16="http://schemas.microsoft.com/office/drawing/2014/main" id="{5B9CCEE1-91AF-48FF-9D2C-898DF18587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09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71" name="Line 30">
              <a:extLst>
                <a:ext uri="{FF2B5EF4-FFF2-40B4-BE49-F238E27FC236}">
                  <a16:creationId xmlns:a16="http://schemas.microsoft.com/office/drawing/2014/main" id="{7BEDE917-820E-496D-8468-B630ADFA15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09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72" name="Rectangle 31">
              <a:extLst>
                <a:ext uri="{FF2B5EF4-FFF2-40B4-BE49-F238E27FC236}">
                  <a16:creationId xmlns:a16="http://schemas.microsoft.com/office/drawing/2014/main" id="{1B51A80B-8D1A-4E71-8C2B-A4D8BB828C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  <p:sp>
          <p:nvSpPr>
            <p:cNvPr id="30773" name="Line 32">
              <a:extLst>
                <a:ext uri="{FF2B5EF4-FFF2-40B4-BE49-F238E27FC236}">
                  <a16:creationId xmlns:a16="http://schemas.microsoft.com/office/drawing/2014/main" id="{9C80F5EB-AD95-4CE6-B355-7E6EF0C65B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6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74" name="Line 34">
              <a:extLst>
                <a:ext uri="{FF2B5EF4-FFF2-40B4-BE49-F238E27FC236}">
                  <a16:creationId xmlns:a16="http://schemas.microsoft.com/office/drawing/2014/main" id="{027A4F71-1D7C-4747-AAB8-040158B3C6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34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75" name="Line 36">
              <a:extLst>
                <a:ext uri="{FF2B5EF4-FFF2-40B4-BE49-F238E27FC236}">
                  <a16:creationId xmlns:a16="http://schemas.microsoft.com/office/drawing/2014/main" id="{5F08D577-3CB9-4685-8082-06388B02EE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12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76" name="Line 39">
              <a:extLst>
                <a:ext uri="{FF2B5EF4-FFF2-40B4-BE49-F238E27FC236}">
                  <a16:creationId xmlns:a16="http://schemas.microsoft.com/office/drawing/2014/main" id="{38C7EDA4-0ADE-4D0B-B820-372BAF3C6B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" y="1883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77" name="Line 41">
              <a:extLst>
                <a:ext uri="{FF2B5EF4-FFF2-40B4-BE49-F238E27FC236}">
                  <a16:creationId xmlns:a16="http://schemas.microsoft.com/office/drawing/2014/main" id="{4F6E435C-4338-4751-AB6D-D9967E2D07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" y="1359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778" name="Rectangle 42">
              <a:extLst>
                <a:ext uri="{FF2B5EF4-FFF2-40B4-BE49-F238E27FC236}">
                  <a16:creationId xmlns:a16="http://schemas.microsoft.com/office/drawing/2014/main" id="{89EA378D-0272-40AD-B2E9-0C424603A4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</p:grpSp>
      <p:sp>
        <p:nvSpPr>
          <p:cNvPr id="157" name="Right Triangle 156">
            <a:extLst>
              <a:ext uri="{FF2B5EF4-FFF2-40B4-BE49-F238E27FC236}">
                <a16:creationId xmlns:a16="http://schemas.microsoft.com/office/drawing/2014/main" id="{1D132E24-9352-4B09-909B-78FE159263C6}"/>
              </a:ext>
            </a:extLst>
          </p:cNvPr>
          <p:cNvSpPr/>
          <p:nvPr/>
        </p:nvSpPr>
        <p:spPr>
          <a:xfrm flipH="1">
            <a:off x="433388" y="1538288"/>
            <a:ext cx="2465387" cy="2274887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graphicFrame>
        <p:nvGraphicFramePr>
          <p:cNvPr id="30726" name="Object 200">
            <a:extLst>
              <a:ext uri="{FF2B5EF4-FFF2-40B4-BE49-F238E27FC236}">
                <a16:creationId xmlns:a16="http://schemas.microsoft.com/office/drawing/2014/main" id="{17A55FC9-EB42-4C50-A9D5-E552C9DA448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2584450"/>
          <a:ext cx="520700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41091" imgH="177646" progId="Equation.DSMT4">
                  <p:embed/>
                </p:oleObj>
              </mc:Choice>
              <mc:Fallback>
                <p:oleObj name="Equation" r:id="rId3" imgW="241091" imgH="177646" progId="Equation.DSMT4">
                  <p:embed/>
                  <p:pic>
                    <p:nvPicPr>
                      <p:cNvPr id="30726" name="Object 200">
                        <a:extLst>
                          <a:ext uri="{FF2B5EF4-FFF2-40B4-BE49-F238E27FC236}">
                            <a16:creationId xmlns:a16="http://schemas.microsoft.com/office/drawing/2014/main" id="{17A55FC9-EB42-4C50-A9D5-E552C9DA448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584450"/>
                        <a:ext cx="520700" cy="385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7" name="Object 201">
            <a:extLst>
              <a:ext uri="{FF2B5EF4-FFF2-40B4-BE49-F238E27FC236}">
                <a16:creationId xmlns:a16="http://schemas.microsoft.com/office/drawing/2014/main" id="{740992BA-156C-437B-B931-B2F69EF4F03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6125" y="3421063"/>
          <a:ext cx="393700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53780" imgH="215713" progId="Equation.DSMT4">
                  <p:embed/>
                </p:oleObj>
              </mc:Choice>
              <mc:Fallback>
                <p:oleObj name="Equation" r:id="rId5" imgW="253780" imgH="215713" progId="Equation.DSMT4">
                  <p:embed/>
                  <p:pic>
                    <p:nvPicPr>
                      <p:cNvPr id="30727" name="Object 201">
                        <a:extLst>
                          <a:ext uri="{FF2B5EF4-FFF2-40B4-BE49-F238E27FC236}">
                            <a16:creationId xmlns:a16="http://schemas.microsoft.com/office/drawing/2014/main" id="{740992BA-156C-437B-B931-B2F69EF4F0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125" y="3421063"/>
                        <a:ext cx="393700" cy="338137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8" name="Object 202">
            <a:extLst>
              <a:ext uri="{FF2B5EF4-FFF2-40B4-BE49-F238E27FC236}">
                <a16:creationId xmlns:a16="http://schemas.microsoft.com/office/drawing/2014/main" id="{A1067B44-0090-4359-BF81-AE7667CF12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85888" y="2312988"/>
          <a:ext cx="273050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6835" imgH="139518" progId="Equation.DSMT4">
                  <p:embed/>
                </p:oleObj>
              </mc:Choice>
              <mc:Fallback>
                <p:oleObj name="Equation" r:id="rId7" imgW="126835" imgH="139518" progId="Equation.DSMT4">
                  <p:embed/>
                  <p:pic>
                    <p:nvPicPr>
                      <p:cNvPr id="30728" name="Object 202">
                        <a:extLst>
                          <a:ext uri="{FF2B5EF4-FFF2-40B4-BE49-F238E27FC236}">
                            <a16:creationId xmlns:a16="http://schemas.microsoft.com/office/drawing/2014/main" id="{A1067B44-0090-4359-BF81-AE7667CF12B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888" y="2312988"/>
                        <a:ext cx="273050" cy="3032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" name="Right Triangle 160">
            <a:extLst>
              <a:ext uri="{FF2B5EF4-FFF2-40B4-BE49-F238E27FC236}">
                <a16:creationId xmlns:a16="http://schemas.microsoft.com/office/drawing/2014/main" id="{6C97D58D-5A29-4895-8708-E7B3C4C289D6}"/>
              </a:ext>
            </a:extLst>
          </p:cNvPr>
          <p:cNvSpPr/>
          <p:nvPr/>
        </p:nvSpPr>
        <p:spPr>
          <a:xfrm flipH="1">
            <a:off x="6110288" y="1362075"/>
            <a:ext cx="1489075" cy="2427288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graphicFrame>
        <p:nvGraphicFramePr>
          <p:cNvPr id="30730" name="Object 203">
            <a:extLst>
              <a:ext uri="{FF2B5EF4-FFF2-40B4-BE49-F238E27FC236}">
                <a16:creationId xmlns:a16="http://schemas.microsoft.com/office/drawing/2014/main" id="{2235C833-8B4F-4F42-93E5-96EF43EAA30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29425" y="3759200"/>
          <a:ext cx="27305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26780" imgH="164814" progId="Equation.DSMT4">
                  <p:embed/>
                </p:oleObj>
              </mc:Choice>
              <mc:Fallback>
                <p:oleObj name="Equation" r:id="rId9" imgW="126780" imgH="164814" progId="Equation.DSMT4">
                  <p:embed/>
                  <p:pic>
                    <p:nvPicPr>
                      <p:cNvPr id="30730" name="Object 203">
                        <a:extLst>
                          <a:ext uri="{FF2B5EF4-FFF2-40B4-BE49-F238E27FC236}">
                            <a16:creationId xmlns:a16="http://schemas.microsoft.com/office/drawing/2014/main" id="{2235C833-8B4F-4F42-93E5-96EF43EAA30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9425" y="3759200"/>
                        <a:ext cx="273050" cy="3571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1" name="Object 204">
            <a:extLst>
              <a:ext uri="{FF2B5EF4-FFF2-40B4-BE49-F238E27FC236}">
                <a16:creationId xmlns:a16="http://schemas.microsoft.com/office/drawing/2014/main" id="{766564F7-42C0-43B5-9C15-ED821486E5D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65863" y="3435350"/>
          <a:ext cx="373062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41091" imgH="215713" progId="Equation.DSMT4">
                  <p:embed/>
                </p:oleObj>
              </mc:Choice>
              <mc:Fallback>
                <p:oleObj name="Equation" r:id="rId11" imgW="241091" imgH="215713" progId="Equation.DSMT4">
                  <p:embed/>
                  <p:pic>
                    <p:nvPicPr>
                      <p:cNvPr id="30731" name="Object 204">
                        <a:extLst>
                          <a:ext uri="{FF2B5EF4-FFF2-40B4-BE49-F238E27FC236}">
                            <a16:creationId xmlns:a16="http://schemas.microsoft.com/office/drawing/2014/main" id="{766564F7-42C0-43B5-9C15-ED821486E5D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5863" y="3435350"/>
                        <a:ext cx="373062" cy="338138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2" name="Object 205">
            <a:extLst>
              <a:ext uri="{FF2B5EF4-FFF2-40B4-BE49-F238E27FC236}">
                <a16:creationId xmlns:a16="http://schemas.microsoft.com/office/drawing/2014/main" id="{50F1E1D2-67D6-4334-BAA0-C5E35E04DC3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96050" y="2424113"/>
          <a:ext cx="273050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26835" imgH="139518" progId="Equation.DSMT4">
                  <p:embed/>
                </p:oleObj>
              </mc:Choice>
              <mc:Fallback>
                <p:oleObj name="Equation" r:id="rId13" imgW="126835" imgH="139518" progId="Equation.DSMT4">
                  <p:embed/>
                  <p:pic>
                    <p:nvPicPr>
                      <p:cNvPr id="30732" name="Object 205">
                        <a:extLst>
                          <a:ext uri="{FF2B5EF4-FFF2-40B4-BE49-F238E27FC236}">
                            <a16:creationId xmlns:a16="http://schemas.microsoft.com/office/drawing/2014/main" id="{50F1E1D2-67D6-4334-BAA0-C5E35E04DC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6050" y="2424113"/>
                        <a:ext cx="273050" cy="3032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206">
            <a:extLst>
              <a:ext uri="{FF2B5EF4-FFF2-40B4-BE49-F238E27FC236}">
                <a16:creationId xmlns:a16="http://schemas.microsoft.com/office/drawing/2014/main" id="{043DB31A-2F7A-40FA-98DE-2FE7D731C9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5300" y="3979863"/>
          <a:ext cx="1624013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736280" imgH="304668" progId="Equation.DSMT4">
                  <p:embed/>
                </p:oleObj>
              </mc:Choice>
              <mc:Fallback>
                <p:oleObj name="Equation" r:id="rId14" imgW="736280" imgH="304668" progId="Equation.DSMT4">
                  <p:embed/>
                  <p:pic>
                    <p:nvPicPr>
                      <p:cNvPr id="3080" name="Object 206">
                        <a:extLst>
                          <a:ext uri="{FF2B5EF4-FFF2-40B4-BE49-F238E27FC236}">
                            <a16:creationId xmlns:a16="http://schemas.microsoft.com/office/drawing/2014/main" id="{043DB31A-2F7A-40FA-98DE-2FE7D731C9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3979863"/>
                        <a:ext cx="1624013" cy="679450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207">
            <a:extLst>
              <a:ext uri="{FF2B5EF4-FFF2-40B4-BE49-F238E27FC236}">
                <a16:creationId xmlns:a16="http://schemas.microsoft.com/office/drawing/2014/main" id="{A392EF1B-CC0F-4A56-B77A-094AF81FC1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52650" y="3921125"/>
          <a:ext cx="457200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266469" imgH="431425" progId="Equation.DSMT4">
                  <p:embed/>
                </p:oleObj>
              </mc:Choice>
              <mc:Fallback>
                <p:oleObj name="Equation" r:id="rId16" imgW="266469" imgH="431425" progId="Equation.DSMT4">
                  <p:embed/>
                  <p:pic>
                    <p:nvPicPr>
                      <p:cNvPr id="3081" name="Object 207">
                        <a:extLst>
                          <a:ext uri="{FF2B5EF4-FFF2-40B4-BE49-F238E27FC236}">
                            <a16:creationId xmlns:a16="http://schemas.microsoft.com/office/drawing/2014/main" id="{A392EF1B-CC0F-4A56-B77A-094AF81FC1B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650" y="3921125"/>
                        <a:ext cx="457200" cy="7445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208">
            <a:extLst>
              <a:ext uri="{FF2B5EF4-FFF2-40B4-BE49-F238E27FC236}">
                <a16:creationId xmlns:a16="http://schemas.microsoft.com/office/drawing/2014/main" id="{345744A6-207D-48B7-9BA4-F2E0DB6DB67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1700" y="4946650"/>
          <a:ext cx="1204913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545626" imgH="177646" progId="Equation.DSMT4">
                  <p:embed/>
                </p:oleObj>
              </mc:Choice>
              <mc:Fallback>
                <p:oleObj name="Equation" r:id="rId18" imgW="545626" imgH="177646" progId="Equation.DSMT4">
                  <p:embed/>
                  <p:pic>
                    <p:nvPicPr>
                      <p:cNvPr id="3082" name="Object 208">
                        <a:extLst>
                          <a:ext uri="{FF2B5EF4-FFF2-40B4-BE49-F238E27FC236}">
                            <a16:creationId xmlns:a16="http://schemas.microsoft.com/office/drawing/2014/main" id="{345744A6-207D-48B7-9BA4-F2E0DB6DB67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4946650"/>
                        <a:ext cx="1204913" cy="3968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209">
            <a:extLst>
              <a:ext uri="{FF2B5EF4-FFF2-40B4-BE49-F238E27FC236}">
                <a16:creationId xmlns:a16="http://schemas.microsoft.com/office/drawing/2014/main" id="{561A077A-F011-4EF8-BD1C-426677C3092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66938" y="4716463"/>
          <a:ext cx="48895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266469" imgH="431425" progId="Equation.DSMT4">
                  <p:embed/>
                </p:oleObj>
              </mc:Choice>
              <mc:Fallback>
                <p:oleObj name="Equation" r:id="rId20" imgW="266469" imgH="431425" progId="Equation.DSMT4">
                  <p:embed/>
                  <p:pic>
                    <p:nvPicPr>
                      <p:cNvPr id="3083" name="Object 209">
                        <a:extLst>
                          <a:ext uri="{FF2B5EF4-FFF2-40B4-BE49-F238E27FC236}">
                            <a16:creationId xmlns:a16="http://schemas.microsoft.com/office/drawing/2014/main" id="{561A077A-F011-4EF8-BD1C-426677C3092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6938" y="4716463"/>
                        <a:ext cx="48895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5" name="TextBox 168">
            <a:extLst>
              <a:ext uri="{FF2B5EF4-FFF2-40B4-BE49-F238E27FC236}">
                <a16:creationId xmlns:a16="http://schemas.microsoft.com/office/drawing/2014/main" id="{F89E8277-EFB1-43AD-8E5E-67B523BED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7663" y="4926013"/>
            <a:ext cx="1760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latin typeface="Gill Sans MT" panose="020B0502020104020203" pitchFamily="34" charset="0"/>
              </a:rPr>
              <a:t>Cross Multiply!</a:t>
            </a:r>
          </a:p>
        </p:txBody>
      </p:sp>
      <p:graphicFrame>
        <p:nvGraphicFramePr>
          <p:cNvPr id="3084" name="Object 210">
            <a:extLst>
              <a:ext uri="{FF2B5EF4-FFF2-40B4-BE49-F238E27FC236}">
                <a16:creationId xmlns:a16="http://schemas.microsoft.com/office/drawing/2014/main" id="{5B2C6355-F744-44CC-A2FD-7C3DF44F0F8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44638" y="5532438"/>
          <a:ext cx="1204912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545863" imgH="241195" progId="Equation.DSMT4">
                  <p:embed/>
                </p:oleObj>
              </mc:Choice>
              <mc:Fallback>
                <p:oleObj name="Equation" r:id="rId22" imgW="545863" imgH="241195" progId="Equation.DSMT4">
                  <p:embed/>
                  <p:pic>
                    <p:nvPicPr>
                      <p:cNvPr id="3084" name="Object 210">
                        <a:extLst>
                          <a:ext uri="{FF2B5EF4-FFF2-40B4-BE49-F238E27FC236}">
                            <a16:creationId xmlns:a16="http://schemas.microsoft.com/office/drawing/2014/main" id="{5B2C6355-F744-44CC-A2FD-7C3DF44F0F8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4638" y="5532438"/>
                        <a:ext cx="1204912" cy="538162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ct 211">
            <a:extLst>
              <a:ext uri="{FF2B5EF4-FFF2-40B4-BE49-F238E27FC236}">
                <a16:creationId xmlns:a16="http://schemas.microsoft.com/office/drawing/2014/main" id="{A4222521-0933-452C-9FEA-7098318F5B4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49813" y="4359275"/>
          <a:ext cx="1654175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748975" imgH="304668" progId="Equation.DSMT4">
                  <p:embed/>
                </p:oleObj>
              </mc:Choice>
              <mc:Fallback>
                <p:oleObj name="Equation" r:id="rId24" imgW="748975" imgH="304668" progId="Equation.DSMT4">
                  <p:embed/>
                  <p:pic>
                    <p:nvPicPr>
                      <p:cNvPr id="3085" name="Object 211">
                        <a:extLst>
                          <a:ext uri="{FF2B5EF4-FFF2-40B4-BE49-F238E27FC236}">
                            <a16:creationId xmlns:a16="http://schemas.microsoft.com/office/drawing/2014/main" id="{A4222521-0933-452C-9FEA-7098318F5B4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9813" y="4359275"/>
                        <a:ext cx="1654175" cy="679450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6" name="Object 212">
            <a:extLst>
              <a:ext uri="{FF2B5EF4-FFF2-40B4-BE49-F238E27FC236}">
                <a16:creationId xmlns:a16="http://schemas.microsoft.com/office/drawing/2014/main" id="{034CB50F-F574-4879-AA15-3C06925D320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45263" y="4256088"/>
          <a:ext cx="271462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152334" imgH="431613" progId="Equation.DSMT4">
                  <p:embed/>
                </p:oleObj>
              </mc:Choice>
              <mc:Fallback>
                <p:oleObj name="Equation" r:id="rId26" imgW="152334" imgH="431613" progId="Equation.DSMT4">
                  <p:embed/>
                  <p:pic>
                    <p:nvPicPr>
                      <p:cNvPr id="3086" name="Object 212">
                        <a:extLst>
                          <a:ext uri="{FF2B5EF4-FFF2-40B4-BE49-F238E27FC236}">
                            <a16:creationId xmlns:a16="http://schemas.microsoft.com/office/drawing/2014/main" id="{034CB50F-F574-4879-AA15-3C06925D32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5263" y="4256088"/>
                        <a:ext cx="271462" cy="771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7" name="Object 213">
            <a:extLst>
              <a:ext uri="{FF2B5EF4-FFF2-40B4-BE49-F238E27FC236}">
                <a16:creationId xmlns:a16="http://schemas.microsoft.com/office/drawing/2014/main" id="{1218CE45-07EF-41E8-987C-5C8D9AF162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59388" y="5327650"/>
          <a:ext cx="1204912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545626" imgH="177646" progId="Equation.DSMT4">
                  <p:embed/>
                </p:oleObj>
              </mc:Choice>
              <mc:Fallback>
                <p:oleObj name="Equation" r:id="rId28" imgW="545626" imgH="177646" progId="Equation.DSMT4">
                  <p:embed/>
                  <p:pic>
                    <p:nvPicPr>
                      <p:cNvPr id="3087" name="Object 213">
                        <a:extLst>
                          <a:ext uri="{FF2B5EF4-FFF2-40B4-BE49-F238E27FC236}">
                            <a16:creationId xmlns:a16="http://schemas.microsoft.com/office/drawing/2014/main" id="{1218CE45-07EF-41E8-987C-5C8D9AF162E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9388" y="5327650"/>
                        <a:ext cx="1204912" cy="3968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8" name="Object 214">
            <a:extLst>
              <a:ext uri="{FF2B5EF4-FFF2-40B4-BE49-F238E27FC236}">
                <a16:creationId xmlns:a16="http://schemas.microsoft.com/office/drawing/2014/main" id="{C012F1E0-ADE6-4334-8F00-23FCBCD3E84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38913" y="5054600"/>
          <a:ext cx="295275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152334" imgH="431613" progId="Equation.DSMT4">
                  <p:embed/>
                </p:oleObj>
              </mc:Choice>
              <mc:Fallback>
                <p:oleObj name="Equation" r:id="rId30" imgW="152334" imgH="431613" progId="Equation.DSMT4">
                  <p:embed/>
                  <p:pic>
                    <p:nvPicPr>
                      <p:cNvPr id="3088" name="Object 214">
                        <a:extLst>
                          <a:ext uri="{FF2B5EF4-FFF2-40B4-BE49-F238E27FC236}">
                            <a16:creationId xmlns:a16="http://schemas.microsoft.com/office/drawing/2014/main" id="{C012F1E0-ADE6-4334-8F00-23FCBCD3E8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8913" y="5054600"/>
                        <a:ext cx="295275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9" name="Object 215">
            <a:extLst>
              <a:ext uri="{FF2B5EF4-FFF2-40B4-BE49-F238E27FC236}">
                <a16:creationId xmlns:a16="http://schemas.microsoft.com/office/drawing/2014/main" id="{FE76C290-5CD8-4B00-9667-D5FA7F3A73C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04100" y="4313238"/>
          <a:ext cx="1516063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545863" imgH="241195" progId="Equation.DSMT4">
                  <p:embed/>
                </p:oleObj>
              </mc:Choice>
              <mc:Fallback>
                <p:oleObj name="Equation" r:id="rId32" imgW="545863" imgH="241195" progId="Equation.DSMT4">
                  <p:embed/>
                  <p:pic>
                    <p:nvPicPr>
                      <p:cNvPr id="3089" name="Object 215">
                        <a:extLst>
                          <a:ext uri="{FF2B5EF4-FFF2-40B4-BE49-F238E27FC236}">
                            <a16:creationId xmlns:a16="http://schemas.microsoft.com/office/drawing/2014/main" id="{FE76C290-5CD8-4B00-9667-D5FA7F3A73C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4100" y="4313238"/>
                        <a:ext cx="1516063" cy="6762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16">
            <a:extLst>
              <a:ext uri="{FF2B5EF4-FFF2-40B4-BE49-F238E27FC236}">
                <a16:creationId xmlns:a16="http://schemas.microsoft.com/office/drawing/2014/main" id="{758159A1-7D05-4F4D-BF78-68EE14351F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16813" y="5280025"/>
          <a:ext cx="1328737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583693" imgH="177646" progId="Equation.DSMT4">
                  <p:embed/>
                </p:oleObj>
              </mc:Choice>
              <mc:Fallback>
                <p:oleObj name="Equation" r:id="rId34" imgW="583693" imgH="177646" progId="Equation.DSMT4">
                  <p:embed/>
                  <p:pic>
                    <p:nvPicPr>
                      <p:cNvPr id="3" name="Object 216">
                        <a:extLst>
                          <a:ext uri="{FF2B5EF4-FFF2-40B4-BE49-F238E27FC236}">
                            <a16:creationId xmlns:a16="http://schemas.microsoft.com/office/drawing/2014/main" id="{758159A1-7D05-4F4D-BF78-68EE14351F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16813" y="5280025"/>
                        <a:ext cx="1328737" cy="407988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17">
            <a:extLst>
              <a:ext uri="{FF2B5EF4-FFF2-40B4-BE49-F238E27FC236}">
                <a16:creationId xmlns:a16="http://schemas.microsoft.com/office/drawing/2014/main" id="{E6636063-01D1-44D5-B1C5-DA87597AC9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63688" y="6232525"/>
          <a:ext cx="1287462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583693" imgH="177646" progId="Equation.DSMT4">
                  <p:embed/>
                </p:oleObj>
              </mc:Choice>
              <mc:Fallback>
                <p:oleObj name="Equation" r:id="rId36" imgW="583693" imgH="177646" progId="Equation.DSMT4">
                  <p:embed/>
                  <p:pic>
                    <p:nvPicPr>
                      <p:cNvPr id="6" name="Object 217">
                        <a:extLst>
                          <a:ext uri="{FF2B5EF4-FFF2-40B4-BE49-F238E27FC236}">
                            <a16:creationId xmlns:a16="http://schemas.microsoft.com/office/drawing/2014/main" id="{E6636063-01D1-44D5-B1C5-DA87597AC94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3688" y="6232525"/>
                        <a:ext cx="1287462" cy="3968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2CDC8-374B-42E6-901B-628D6AEAE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4638"/>
            <a:ext cx="7673280" cy="562074"/>
          </a:xfrm>
        </p:spPr>
        <p:txBody>
          <a:bodyPr/>
          <a:lstStyle/>
          <a:p>
            <a:r>
              <a:rPr lang="en-CA" dirty="0"/>
              <a:t>IV) Using Trig to Find Missing Angles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8D50F-BBBD-4D30-A755-A9BB05F8D40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7504" y="854240"/>
            <a:ext cx="8712968" cy="486528"/>
          </a:xfrm>
        </p:spPr>
        <p:txBody>
          <a:bodyPr/>
          <a:lstStyle/>
          <a:p>
            <a:r>
              <a:rPr lang="en-CA" dirty="0"/>
              <a:t>If you are finding the angles, use the inverse trig functions </a:t>
            </a:r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id="{1DCC8ECB-817C-4C53-A260-257CEA578C8C}"/>
              </a:ext>
            </a:extLst>
          </p:cNvPr>
          <p:cNvGrpSpPr>
            <a:grpSpLocks/>
          </p:cNvGrpSpPr>
          <p:nvPr/>
        </p:nvGrpSpPr>
        <p:grpSpPr bwMode="auto">
          <a:xfrm>
            <a:off x="4975974" y="3807619"/>
            <a:ext cx="1769400" cy="862349"/>
            <a:chOff x="539552" y="2060848"/>
            <a:chExt cx="2090737" cy="1506538"/>
          </a:xfrm>
        </p:grpSpPr>
        <p:sp>
          <p:nvSpPr>
            <p:cNvPr id="9" name="Right Triangle 8">
              <a:extLst>
                <a:ext uri="{FF2B5EF4-FFF2-40B4-BE49-F238E27FC236}">
                  <a16:creationId xmlns:a16="http://schemas.microsoft.com/office/drawing/2014/main" id="{DE87D4B7-0491-408B-8016-7168711AB1BF}"/>
                </a:ext>
              </a:extLst>
            </p:cNvPr>
            <p:cNvSpPr/>
            <p:nvPr/>
          </p:nvSpPr>
          <p:spPr>
            <a:xfrm flipH="1">
              <a:off x="539552" y="2060848"/>
              <a:ext cx="2091283" cy="1505949"/>
            </a:xfrm>
            <a:prstGeom prst="rtTriangle">
              <a:avLst/>
            </a:prstGeom>
            <a:solidFill>
              <a:schemeClr val="accent1">
                <a:alpha val="32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CA" dirty="0">
                <a:solidFill>
                  <a:srgbClr val="FFFFFF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F4421F0-3E62-429B-A50B-E5AE15195660}"/>
                </a:ext>
              </a:extLst>
            </p:cNvPr>
            <p:cNvSpPr/>
            <p:nvPr/>
          </p:nvSpPr>
          <p:spPr>
            <a:xfrm>
              <a:off x="2463198" y="3303326"/>
              <a:ext cx="167638" cy="252378"/>
            </a:xfrm>
            <a:prstGeom prst="rect">
              <a:avLst/>
            </a:prstGeom>
            <a:noFill/>
            <a:ln w="349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CA" dirty="0">
                <a:solidFill>
                  <a:srgbClr val="FFFFFF"/>
                </a:solidFill>
              </a:endParaRPr>
            </a:p>
          </p:txBody>
        </p:sp>
      </p:grpSp>
      <p:graphicFrame>
        <p:nvGraphicFramePr>
          <p:cNvPr id="6" name="Object 6">
            <a:extLst>
              <a:ext uri="{FF2B5EF4-FFF2-40B4-BE49-F238E27FC236}">
                <a16:creationId xmlns:a16="http://schemas.microsoft.com/office/drawing/2014/main" id="{459FB522-D506-44C8-8AF2-0F2D3B0D0A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278529"/>
              </p:ext>
            </p:extLst>
          </p:nvPr>
        </p:nvGraphicFramePr>
        <p:xfrm>
          <a:off x="5419060" y="4443115"/>
          <a:ext cx="182563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6720" imgH="177480" progId="Equation.DSMT4">
                  <p:embed/>
                </p:oleObj>
              </mc:Choice>
              <mc:Fallback>
                <p:oleObj name="Equation" r:id="rId3" imgW="126720" imgH="177480" progId="Equation.DSMT4">
                  <p:embed/>
                  <p:pic>
                    <p:nvPicPr>
                      <p:cNvPr id="6" name="Object 6">
                        <a:extLst>
                          <a:ext uri="{FF2B5EF4-FFF2-40B4-BE49-F238E27FC236}">
                            <a16:creationId xmlns:a16="http://schemas.microsoft.com/office/drawing/2014/main" id="{459FB522-D506-44C8-8AF2-0F2D3B0D0AB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9060" y="4443115"/>
                        <a:ext cx="182563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7">
            <a:extLst>
              <a:ext uri="{FF2B5EF4-FFF2-40B4-BE49-F238E27FC236}">
                <a16:creationId xmlns:a16="http://schemas.microsoft.com/office/drawing/2014/main" id="{DF311CF6-69BE-4C0C-B5B9-B7C83DADCC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5532633"/>
              </p:ext>
            </p:extLst>
          </p:nvPr>
        </p:nvGraphicFramePr>
        <p:xfrm>
          <a:off x="6739419" y="4137234"/>
          <a:ext cx="396567" cy="3281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77480" imgH="164880" progId="Equation.DSMT4">
                  <p:embed/>
                </p:oleObj>
              </mc:Choice>
              <mc:Fallback>
                <p:oleObj name="Equation" r:id="rId5" imgW="177480" imgH="164880" progId="Equation.DSMT4">
                  <p:embed/>
                  <p:pic>
                    <p:nvPicPr>
                      <p:cNvPr id="7" name="Object 7">
                        <a:extLst>
                          <a:ext uri="{FF2B5EF4-FFF2-40B4-BE49-F238E27FC236}">
                            <a16:creationId xmlns:a16="http://schemas.microsoft.com/office/drawing/2014/main" id="{DF311CF6-69BE-4C0C-B5B9-B7C83DADCC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9419" y="4137234"/>
                        <a:ext cx="396567" cy="3281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8">
            <a:extLst>
              <a:ext uri="{FF2B5EF4-FFF2-40B4-BE49-F238E27FC236}">
                <a16:creationId xmlns:a16="http://schemas.microsoft.com/office/drawing/2014/main" id="{11069E33-9261-4266-9203-3DB7220A9A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5433563"/>
              </p:ext>
            </p:extLst>
          </p:nvPr>
        </p:nvGraphicFramePr>
        <p:xfrm>
          <a:off x="5633373" y="4619278"/>
          <a:ext cx="55562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77480" imgH="177480" progId="Equation.DSMT4">
                  <p:embed/>
                </p:oleObj>
              </mc:Choice>
              <mc:Fallback>
                <p:oleObj name="Equation" r:id="rId7" imgW="177480" imgH="177480" progId="Equation.DSMT4">
                  <p:embed/>
                  <p:pic>
                    <p:nvPicPr>
                      <p:cNvPr id="8" name="Object 8">
                        <a:extLst>
                          <a:ext uri="{FF2B5EF4-FFF2-40B4-BE49-F238E27FC236}">
                            <a16:creationId xmlns:a16="http://schemas.microsoft.com/office/drawing/2014/main" id="{11069E33-9261-4266-9203-3DB7220A9AA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3373" y="4619278"/>
                        <a:ext cx="555625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6">
            <a:extLst>
              <a:ext uri="{FF2B5EF4-FFF2-40B4-BE49-F238E27FC236}">
                <a16:creationId xmlns:a16="http://schemas.microsoft.com/office/drawing/2014/main" id="{D36074EA-C32B-4AF4-97FD-3EB650D4B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2611" y="3972283"/>
            <a:ext cx="593725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4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12" name="TextBox 6">
            <a:extLst>
              <a:ext uri="{FF2B5EF4-FFF2-40B4-BE49-F238E27FC236}">
                <a16:creationId xmlns:a16="http://schemas.microsoft.com/office/drawing/2014/main" id="{C084C8A9-FBF6-4035-81AA-53B8C3893B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3848" y="4866928"/>
            <a:ext cx="56515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4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graphicFrame>
        <p:nvGraphicFramePr>
          <p:cNvPr id="13" name="Object 8">
            <a:extLst>
              <a:ext uri="{FF2B5EF4-FFF2-40B4-BE49-F238E27FC236}">
                <a16:creationId xmlns:a16="http://schemas.microsoft.com/office/drawing/2014/main" id="{B9D3B163-90DD-4362-BF88-7328322A77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1502320"/>
              </p:ext>
            </p:extLst>
          </p:nvPr>
        </p:nvGraphicFramePr>
        <p:xfrm>
          <a:off x="467544" y="1196752"/>
          <a:ext cx="992188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17160" imgH="203040" progId="Equation.DSMT4">
                  <p:embed/>
                </p:oleObj>
              </mc:Choice>
              <mc:Fallback>
                <p:oleObj name="Equation" r:id="rId9" imgW="317160" imgH="203040" progId="Equation.DSMT4">
                  <p:embed/>
                  <p:pic>
                    <p:nvPicPr>
                      <p:cNvPr id="13" name="Object 8">
                        <a:extLst>
                          <a:ext uri="{FF2B5EF4-FFF2-40B4-BE49-F238E27FC236}">
                            <a16:creationId xmlns:a16="http://schemas.microsoft.com/office/drawing/2014/main" id="{B9D3B163-90DD-4362-BF88-7328322A77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196752"/>
                        <a:ext cx="992188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8">
            <a:extLst>
              <a:ext uri="{FF2B5EF4-FFF2-40B4-BE49-F238E27FC236}">
                <a16:creationId xmlns:a16="http://schemas.microsoft.com/office/drawing/2014/main" id="{DF9677E5-A326-4749-A1F6-C42118B1D8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3525792"/>
              </p:ext>
            </p:extLst>
          </p:nvPr>
        </p:nvGraphicFramePr>
        <p:xfrm>
          <a:off x="2636341" y="1214438"/>
          <a:ext cx="1071563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42720" imgH="203040" progId="Equation.DSMT4">
                  <p:embed/>
                </p:oleObj>
              </mc:Choice>
              <mc:Fallback>
                <p:oleObj name="Equation" r:id="rId11" imgW="342720" imgH="203040" progId="Equation.DSMT4">
                  <p:embed/>
                  <p:pic>
                    <p:nvPicPr>
                      <p:cNvPr id="14" name="Object 8">
                        <a:extLst>
                          <a:ext uri="{FF2B5EF4-FFF2-40B4-BE49-F238E27FC236}">
                            <a16:creationId xmlns:a16="http://schemas.microsoft.com/office/drawing/2014/main" id="{DF9677E5-A326-4749-A1F6-C42118B1D8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6341" y="1214438"/>
                        <a:ext cx="1071563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8">
            <a:extLst>
              <a:ext uri="{FF2B5EF4-FFF2-40B4-BE49-F238E27FC236}">
                <a16:creationId xmlns:a16="http://schemas.microsoft.com/office/drawing/2014/main" id="{34E2981C-360C-495F-BC1D-24BF16BE35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0497993"/>
              </p:ext>
            </p:extLst>
          </p:nvPr>
        </p:nvGraphicFramePr>
        <p:xfrm>
          <a:off x="4824413" y="1231900"/>
          <a:ext cx="1031875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30120" imgH="203040" progId="Equation.DSMT4">
                  <p:embed/>
                </p:oleObj>
              </mc:Choice>
              <mc:Fallback>
                <p:oleObj name="Equation" r:id="rId13" imgW="330120" imgH="203040" progId="Equation.DSMT4">
                  <p:embed/>
                  <p:pic>
                    <p:nvPicPr>
                      <p:cNvPr id="15" name="Object 8">
                        <a:extLst>
                          <a:ext uri="{FF2B5EF4-FFF2-40B4-BE49-F238E27FC236}">
                            <a16:creationId xmlns:a16="http://schemas.microsoft.com/office/drawing/2014/main" id="{34E2981C-360C-495F-BC1D-24BF16BE35B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4413" y="1231900"/>
                        <a:ext cx="1031875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32F001BF-90FF-4146-B075-8F13D743FF92}"/>
              </a:ext>
            </a:extLst>
          </p:cNvPr>
          <p:cNvSpPr txBox="1">
            <a:spLocks/>
          </p:cNvSpPr>
          <p:nvPr/>
        </p:nvSpPr>
        <p:spPr bwMode="auto">
          <a:xfrm>
            <a:off x="107504" y="1934359"/>
            <a:ext cx="8712968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/>
              <a:t>First determine which sides are given and which trig function can be used</a:t>
            </a:r>
          </a:p>
        </p:txBody>
      </p:sp>
      <p:graphicFrame>
        <p:nvGraphicFramePr>
          <p:cNvPr id="17" name="Object 8">
            <a:extLst>
              <a:ext uri="{FF2B5EF4-FFF2-40B4-BE49-F238E27FC236}">
                <a16:creationId xmlns:a16="http://schemas.microsoft.com/office/drawing/2014/main" id="{A6586C2B-6143-43BE-8493-1A1B718D3D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0366910"/>
              </p:ext>
            </p:extLst>
          </p:nvPr>
        </p:nvGraphicFramePr>
        <p:xfrm>
          <a:off x="1259632" y="2708920"/>
          <a:ext cx="1712267" cy="9088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660240" imgH="393480" progId="Equation.DSMT4">
                  <p:embed/>
                </p:oleObj>
              </mc:Choice>
              <mc:Fallback>
                <p:oleObj name="Equation" r:id="rId15" imgW="660240" imgH="393480" progId="Equation.DSMT4">
                  <p:embed/>
                  <p:pic>
                    <p:nvPicPr>
                      <p:cNvPr id="17" name="Object 8">
                        <a:extLst>
                          <a:ext uri="{FF2B5EF4-FFF2-40B4-BE49-F238E27FC236}">
                            <a16:creationId xmlns:a16="http://schemas.microsoft.com/office/drawing/2014/main" id="{A6586C2B-6143-43BE-8493-1A1B718D3DF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2708920"/>
                        <a:ext cx="1712267" cy="9088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8">
            <a:extLst>
              <a:ext uri="{FF2B5EF4-FFF2-40B4-BE49-F238E27FC236}">
                <a16:creationId xmlns:a16="http://schemas.microsoft.com/office/drawing/2014/main" id="{6A85BA1D-B11B-4A88-A1E5-D0EF0148EF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998081"/>
              </p:ext>
            </p:extLst>
          </p:nvPr>
        </p:nvGraphicFramePr>
        <p:xfrm>
          <a:off x="435396" y="3472868"/>
          <a:ext cx="3360737" cy="90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295280" imgH="393480" progId="Equation.DSMT4">
                  <p:embed/>
                </p:oleObj>
              </mc:Choice>
              <mc:Fallback>
                <p:oleObj name="Equation" r:id="rId17" imgW="1295280" imgH="393480" progId="Equation.DSMT4">
                  <p:embed/>
                  <p:pic>
                    <p:nvPicPr>
                      <p:cNvPr id="18" name="Object 8">
                        <a:extLst>
                          <a:ext uri="{FF2B5EF4-FFF2-40B4-BE49-F238E27FC236}">
                            <a16:creationId xmlns:a16="http://schemas.microsoft.com/office/drawing/2014/main" id="{6A85BA1D-B11B-4A88-A1E5-D0EF0148EF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396" y="3472868"/>
                        <a:ext cx="3360737" cy="909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8">
            <a:extLst>
              <a:ext uri="{FF2B5EF4-FFF2-40B4-BE49-F238E27FC236}">
                <a16:creationId xmlns:a16="http://schemas.microsoft.com/office/drawing/2014/main" id="{9DD50559-4109-4BFB-AF11-5E29377DD4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5534661"/>
              </p:ext>
            </p:extLst>
          </p:nvPr>
        </p:nvGraphicFramePr>
        <p:xfrm>
          <a:off x="1835696" y="4336963"/>
          <a:ext cx="1976437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761760" imgH="393480" progId="Equation.DSMT4">
                  <p:embed/>
                </p:oleObj>
              </mc:Choice>
              <mc:Fallback>
                <p:oleObj name="Equation" r:id="rId19" imgW="761760" imgH="393480" progId="Equation.DSMT4">
                  <p:embed/>
                  <p:pic>
                    <p:nvPicPr>
                      <p:cNvPr id="19" name="Object 8">
                        <a:extLst>
                          <a:ext uri="{FF2B5EF4-FFF2-40B4-BE49-F238E27FC236}">
                            <a16:creationId xmlns:a16="http://schemas.microsoft.com/office/drawing/2014/main" id="{9DD50559-4109-4BFB-AF11-5E29377DD42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4336963"/>
                        <a:ext cx="1976437" cy="90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254B5BA-2BD5-412D-B5F0-2B0356704920}"/>
              </a:ext>
            </a:extLst>
          </p:cNvPr>
          <p:cNvCxnSpPr>
            <a:cxnSpLocks/>
          </p:cNvCxnSpPr>
          <p:nvPr/>
        </p:nvCxnSpPr>
        <p:spPr>
          <a:xfrm flipV="1">
            <a:off x="395536" y="3655747"/>
            <a:ext cx="864096" cy="525820"/>
          </a:xfrm>
          <a:prstGeom prst="line">
            <a:avLst/>
          </a:prstGeom>
          <a:ln w="412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AE1F123-B1D2-42D8-A7C0-ABD178F66C11}"/>
              </a:ext>
            </a:extLst>
          </p:cNvPr>
          <p:cNvCxnSpPr>
            <a:cxnSpLocks/>
          </p:cNvCxnSpPr>
          <p:nvPr/>
        </p:nvCxnSpPr>
        <p:spPr>
          <a:xfrm flipV="1">
            <a:off x="1118339" y="3664776"/>
            <a:ext cx="864096" cy="525820"/>
          </a:xfrm>
          <a:prstGeom prst="line">
            <a:avLst/>
          </a:prstGeom>
          <a:ln w="412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Object 8">
            <a:extLst>
              <a:ext uri="{FF2B5EF4-FFF2-40B4-BE49-F238E27FC236}">
                <a16:creationId xmlns:a16="http://schemas.microsoft.com/office/drawing/2014/main" id="{ED9525D3-917F-4E45-8348-80486B3210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3182270"/>
              </p:ext>
            </p:extLst>
          </p:nvPr>
        </p:nvGraphicFramePr>
        <p:xfrm>
          <a:off x="1835696" y="5267487"/>
          <a:ext cx="2371725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914400" imgH="177480" progId="Equation.DSMT4">
                  <p:embed/>
                </p:oleObj>
              </mc:Choice>
              <mc:Fallback>
                <p:oleObj name="Equation" r:id="rId21" imgW="914400" imgH="177480" progId="Equation.DSMT4">
                  <p:embed/>
                  <p:pic>
                    <p:nvPicPr>
                      <p:cNvPr id="25" name="Object 8">
                        <a:extLst>
                          <a:ext uri="{FF2B5EF4-FFF2-40B4-BE49-F238E27FC236}">
                            <a16:creationId xmlns:a16="http://schemas.microsoft.com/office/drawing/2014/main" id="{ED9525D3-917F-4E45-8348-80486B3210A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5267487"/>
                        <a:ext cx="2371725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4DC5BFDB-11A3-4F59-A4FF-9E5B58A4FF2F}"/>
              </a:ext>
            </a:extLst>
          </p:cNvPr>
          <p:cNvSpPr txBox="1"/>
          <p:nvPr/>
        </p:nvSpPr>
        <p:spPr>
          <a:xfrm>
            <a:off x="467544" y="5661248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Make sure you keep at least 3 to 4 decimal places for your angles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FB6D17A-D75F-4A11-98E8-993EE17EF624}"/>
              </a:ext>
            </a:extLst>
          </p:cNvPr>
          <p:cNvSpPr txBox="1"/>
          <p:nvPr/>
        </p:nvSpPr>
        <p:spPr>
          <a:xfrm>
            <a:off x="539552" y="6084004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NOTE: You can only “Inverse Tan” a ratio, it gives you the angle</a:t>
            </a:r>
          </a:p>
        </p:txBody>
      </p:sp>
    </p:spTree>
    <p:extLst>
      <p:ext uri="{BB962C8B-B14F-4D97-AF65-F5344CB8AC3E}">
        <p14:creationId xmlns:p14="http://schemas.microsoft.com/office/powerpoint/2010/main" val="1035484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6" grpId="0"/>
      <p:bldP spid="26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53AE1-5E0E-46B6-95C3-4C5831E16BD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7529264" cy="604664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Ex: Find the degree of the missing angle: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846A126-3F22-4F3C-84D2-E7E63AE5805B}"/>
              </a:ext>
            </a:extLst>
          </p:cNvPr>
          <p:cNvGrpSpPr/>
          <p:nvPr/>
        </p:nvGrpSpPr>
        <p:grpSpPr>
          <a:xfrm>
            <a:off x="179512" y="696767"/>
            <a:ext cx="2304256" cy="1868137"/>
            <a:chOff x="585788" y="2438400"/>
            <a:chExt cx="3057525" cy="2525713"/>
          </a:xfrm>
        </p:grpSpPr>
        <p:grpSp>
          <p:nvGrpSpPr>
            <p:cNvPr id="4" name="Group 5">
              <a:extLst>
                <a:ext uri="{FF2B5EF4-FFF2-40B4-BE49-F238E27FC236}">
                  <a16:creationId xmlns:a16="http://schemas.microsoft.com/office/drawing/2014/main" id="{B5EA8FD9-8B56-4825-A286-27E9EDB028A9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585788" y="2438400"/>
              <a:ext cx="3057525" cy="2525713"/>
              <a:chOff x="268" y="832"/>
              <a:chExt cx="1926" cy="1591"/>
            </a:xfrm>
          </p:grpSpPr>
          <p:sp>
            <p:nvSpPr>
              <p:cNvPr id="5" name="AutoShape 4">
                <a:extLst>
                  <a:ext uri="{FF2B5EF4-FFF2-40B4-BE49-F238E27FC236}">
                    <a16:creationId xmlns:a16="http://schemas.microsoft.com/office/drawing/2014/main" id="{819FFCAF-63D4-4B0F-BA79-3E5D2CE10E49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74" y="832"/>
                <a:ext cx="1920" cy="1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" name="Rectangle 6">
                <a:extLst>
                  <a:ext uri="{FF2B5EF4-FFF2-40B4-BE49-F238E27FC236}">
                    <a16:creationId xmlns:a16="http://schemas.microsoft.com/office/drawing/2014/main" id="{7439045B-FAEC-4EA0-9065-F7C34B5581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solidFill>
                <a:srgbClr val="FFFFFF"/>
              </a:solidFill>
              <a:ln w="2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  <p:sp>
            <p:nvSpPr>
              <p:cNvPr id="7" name="Line 7">
                <a:extLst>
                  <a:ext uri="{FF2B5EF4-FFF2-40B4-BE49-F238E27FC236}">
                    <a16:creationId xmlns:a16="http://schemas.microsoft.com/office/drawing/2014/main" id="{3A343570-20BF-4260-BD55-214447BDDF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8" name="Line 8">
                <a:extLst>
                  <a:ext uri="{FF2B5EF4-FFF2-40B4-BE49-F238E27FC236}">
                    <a16:creationId xmlns:a16="http://schemas.microsoft.com/office/drawing/2014/main" id="{F31FF3C5-DE93-41EA-89D5-2D21A3FB52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8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" name="Line 9">
                <a:extLst>
                  <a:ext uri="{FF2B5EF4-FFF2-40B4-BE49-F238E27FC236}">
                    <a16:creationId xmlns:a16="http://schemas.microsoft.com/office/drawing/2014/main" id="{23C44910-73DF-4C9C-9B29-AA413B4EB9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5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0" name="Line 10">
                <a:extLst>
                  <a:ext uri="{FF2B5EF4-FFF2-40B4-BE49-F238E27FC236}">
                    <a16:creationId xmlns:a16="http://schemas.microsoft.com/office/drawing/2014/main" id="{0CBB49DD-837C-4C13-8928-33D4F88D24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5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1" name="Line 11">
                <a:extLst>
                  <a:ext uri="{FF2B5EF4-FFF2-40B4-BE49-F238E27FC236}">
                    <a16:creationId xmlns:a16="http://schemas.microsoft.com/office/drawing/2014/main" id="{078DD423-ECA2-407B-AFBA-D50EF29C15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2" name="Line 12">
                <a:extLst>
                  <a:ext uri="{FF2B5EF4-FFF2-40B4-BE49-F238E27FC236}">
                    <a16:creationId xmlns:a16="http://schemas.microsoft.com/office/drawing/2014/main" id="{833083D3-21E1-4733-BC1B-DD4C39AD5E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" name="Line 13">
                <a:extLst>
                  <a:ext uri="{FF2B5EF4-FFF2-40B4-BE49-F238E27FC236}">
                    <a16:creationId xmlns:a16="http://schemas.microsoft.com/office/drawing/2014/main" id="{B53C7915-DD21-44FE-914C-41F092E5B1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3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" name="Line 14">
                <a:extLst>
                  <a:ext uri="{FF2B5EF4-FFF2-40B4-BE49-F238E27FC236}">
                    <a16:creationId xmlns:a16="http://schemas.microsoft.com/office/drawing/2014/main" id="{43739C21-AC20-4CE9-A3BE-C247E9930E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3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5" name="Line 15">
                <a:extLst>
                  <a:ext uri="{FF2B5EF4-FFF2-40B4-BE49-F238E27FC236}">
                    <a16:creationId xmlns:a16="http://schemas.microsoft.com/office/drawing/2014/main" id="{1D6388FA-2B5A-40A4-AC2D-C7C0077894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7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6" name="Line 16">
                <a:extLst>
                  <a:ext uri="{FF2B5EF4-FFF2-40B4-BE49-F238E27FC236}">
                    <a16:creationId xmlns:a16="http://schemas.microsoft.com/office/drawing/2014/main" id="{2F63C840-A0E9-4C28-BD7B-BFAFF0C540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7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" name="Line 17">
                <a:extLst>
                  <a:ext uri="{FF2B5EF4-FFF2-40B4-BE49-F238E27FC236}">
                    <a16:creationId xmlns:a16="http://schemas.microsoft.com/office/drawing/2014/main" id="{7ACF2D71-FE01-44A9-9EF7-E9FB9F09AD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10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" name="Line 18">
                <a:extLst>
                  <a:ext uri="{FF2B5EF4-FFF2-40B4-BE49-F238E27FC236}">
                    <a16:creationId xmlns:a16="http://schemas.microsoft.com/office/drawing/2014/main" id="{292FFC69-D9FF-4B32-8FBA-5E36D75DE8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1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9" name="Line 19">
                <a:extLst>
                  <a:ext uri="{FF2B5EF4-FFF2-40B4-BE49-F238E27FC236}">
                    <a16:creationId xmlns:a16="http://schemas.microsoft.com/office/drawing/2014/main" id="{60DB7F7C-BC42-4591-9564-5CA068D112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0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0" name="Line 20">
                <a:extLst>
                  <a:ext uri="{FF2B5EF4-FFF2-40B4-BE49-F238E27FC236}">
                    <a16:creationId xmlns:a16="http://schemas.microsoft.com/office/drawing/2014/main" id="{64A16FBA-509A-4CD7-9939-B1A18FBDB9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1" name="Line 21">
                <a:extLst>
                  <a:ext uri="{FF2B5EF4-FFF2-40B4-BE49-F238E27FC236}">
                    <a16:creationId xmlns:a16="http://schemas.microsoft.com/office/drawing/2014/main" id="{05BB3842-7688-4257-BB7A-063CB3A81B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2140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2" name="Line 22">
                <a:extLst>
                  <a:ext uri="{FF2B5EF4-FFF2-40B4-BE49-F238E27FC236}">
                    <a16:creationId xmlns:a16="http://schemas.microsoft.com/office/drawing/2014/main" id="{90C402D1-E59A-49E2-8770-2A801331C0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2143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3" name="Line 23">
                <a:extLst>
                  <a:ext uri="{FF2B5EF4-FFF2-40B4-BE49-F238E27FC236}">
                    <a16:creationId xmlns:a16="http://schemas.microsoft.com/office/drawing/2014/main" id="{F6D1AF2D-90F3-45B7-A4C2-8CE19C79E4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880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4" name="Line 24">
                <a:extLst>
                  <a:ext uri="{FF2B5EF4-FFF2-40B4-BE49-F238E27FC236}">
                    <a16:creationId xmlns:a16="http://schemas.microsoft.com/office/drawing/2014/main" id="{46DC4C1F-7569-4A98-89AE-013BC45BD5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883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5" name="Line 25">
                <a:extLst>
                  <a:ext uri="{FF2B5EF4-FFF2-40B4-BE49-F238E27FC236}">
                    <a16:creationId xmlns:a16="http://schemas.microsoft.com/office/drawing/2014/main" id="{02F9EFB8-FFF4-4A0B-A43B-D24CE60CD5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61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6" name="Line 26">
                <a:extLst>
                  <a:ext uri="{FF2B5EF4-FFF2-40B4-BE49-F238E27FC236}">
                    <a16:creationId xmlns:a16="http://schemas.microsoft.com/office/drawing/2014/main" id="{E25F2AFA-E77C-4DA7-A902-FFFAA291FC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61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7" name="Line 27">
                <a:extLst>
                  <a:ext uri="{FF2B5EF4-FFF2-40B4-BE49-F238E27FC236}">
                    <a16:creationId xmlns:a16="http://schemas.microsoft.com/office/drawing/2014/main" id="{1556FD87-A443-40C5-89BC-FE1A4FEA9C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35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8" name="Line 28">
                <a:extLst>
                  <a:ext uri="{FF2B5EF4-FFF2-40B4-BE49-F238E27FC236}">
                    <a16:creationId xmlns:a16="http://schemas.microsoft.com/office/drawing/2014/main" id="{1C3D8B6B-0FC0-4BEB-9B7C-CD4C513823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35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9" name="Line 29">
                <a:extLst>
                  <a:ext uri="{FF2B5EF4-FFF2-40B4-BE49-F238E27FC236}">
                    <a16:creationId xmlns:a16="http://schemas.microsoft.com/office/drawing/2014/main" id="{77B58952-DA6D-4439-BA25-83B351DE67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09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0" name="Line 30">
                <a:extLst>
                  <a:ext uri="{FF2B5EF4-FFF2-40B4-BE49-F238E27FC236}">
                    <a16:creationId xmlns:a16="http://schemas.microsoft.com/office/drawing/2014/main" id="{B1768C2A-0521-4622-BA1A-91519E359D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09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1" name="Rectangle 31">
                <a:extLst>
                  <a:ext uri="{FF2B5EF4-FFF2-40B4-BE49-F238E27FC236}">
                    <a16:creationId xmlns:a16="http://schemas.microsoft.com/office/drawing/2014/main" id="{62758003-B894-492A-9334-52291C4F5B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noFill/>
              <a:ln w="4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  <p:sp>
            <p:nvSpPr>
              <p:cNvPr id="32" name="Line 32">
                <a:extLst>
                  <a:ext uri="{FF2B5EF4-FFF2-40B4-BE49-F238E27FC236}">
                    <a16:creationId xmlns:a16="http://schemas.microsoft.com/office/drawing/2014/main" id="{587D5B33-ECA5-4B7D-919B-888B22633F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6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3" name="Line 34">
                <a:extLst>
                  <a:ext uri="{FF2B5EF4-FFF2-40B4-BE49-F238E27FC236}">
                    <a16:creationId xmlns:a16="http://schemas.microsoft.com/office/drawing/2014/main" id="{08DD240C-A7AC-408D-8E0A-16D012818A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34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4" name="Line 36">
                <a:extLst>
                  <a:ext uri="{FF2B5EF4-FFF2-40B4-BE49-F238E27FC236}">
                    <a16:creationId xmlns:a16="http://schemas.microsoft.com/office/drawing/2014/main" id="{93476D38-FD4A-4812-9802-E507A85962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12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5" name="Line 39">
                <a:extLst>
                  <a:ext uri="{FF2B5EF4-FFF2-40B4-BE49-F238E27FC236}">
                    <a16:creationId xmlns:a16="http://schemas.microsoft.com/office/drawing/2014/main" id="{6729715F-3454-4F1A-9E9A-215A14400C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" y="1883"/>
                <a:ext cx="21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6" name="Line 41">
                <a:extLst>
                  <a:ext uri="{FF2B5EF4-FFF2-40B4-BE49-F238E27FC236}">
                    <a16:creationId xmlns:a16="http://schemas.microsoft.com/office/drawing/2014/main" id="{A19A7566-AE47-4366-9984-57F3E950C2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" y="1359"/>
                <a:ext cx="21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7" name="Rectangle 42">
                <a:extLst>
                  <a:ext uri="{FF2B5EF4-FFF2-40B4-BE49-F238E27FC236}">
                    <a16:creationId xmlns:a16="http://schemas.microsoft.com/office/drawing/2014/main" id="{09F49D8B-0EF2-4AF8-8993-ED697FE6E9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noFill/>
              <a:ln w="4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38" name="Right Triangle 37">
              <a:extLst>
                <a:ext uri="{FF2B5EF4-FFF2-40B4-BE49-F238E27FC236}">
                  <a16:creationId xmlns:a16="http://schemas.microsoft.com/office/drawing/2014/main" id="{DF4150FF-69CB-49C8-A427-FEDB208BADD4}"/>
                </a:ext>
              </a:extLst>
            </p:cNvPr>
            <p:cNvSpPr/>
            <p:nvPr/>
          </p:nvSpPr>
          <p:spPr>
            <a:xfrm flipH="1">
              <a:off x="1725613" y="2743200"/>
              <a:ext cx="1138237" cy="2190750"/>
            </a:xfrm>
            <a:prstGeom prst="rtTriangle">
              <a:avLst/>
            </a:prstGeom>
            <a:solidFill>
              <a:schemeClr val="accent1">
                <a:alpha val="32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CA">
                <a:solidFill>
                  <a:srgbClr val="FFFFFF"/>
                </a:solidFill>
              </a:endParaRPr>
            </a:p>
          </p:txBody>
        </p:sp>
        <p:graphicFrame>
          <p:nvGraphicFramePr>
            <p:cNvPr id="39" name="Object 156">
              <a:extLst>
                <a:ext uri="{FF2B5EF4-FFF2-40B4-BE49-F238E27FC236}">
                  <a16:creationId xmlns:a16="http://schemas.microsoft.com/office/drawing/2014/main" id="{0A9D830C-AA99-4E43-B115-21D8EEC8A5E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47213890"/>
                </p:ext>
              </p:extLst>
            </p:nvPr>
          </p:nvGraphicFramePr>
          <p:xfrm>
            <a:off x="1971675" y="3511550"/>
            <a:ext cx="273050" cy="385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26725" imgH="177415" progId="Equation.DSMT4">
                    <p:embed/>
                  </p:oleObj>
                </mc:Choice>
                <mc:Fallback>
                  <p:oleObj name="Equation" r:id="rId3" imgW="126725" imgH="177415" progId="Equation.DSMT4">
                    <p:embed/>
                    <p:pic>
                      <p:nvPicPr>
                        <p:cNvPr id="39" name="Object 156">
                          <a:extLst>
                            <a:ext uri="{FF2B5EF4-FFF2-40B4-BE49-F238E27FC236}">
                              <a16:creationId xmlns:a16="http://schemas.microsoft.com/office/drawing/2014/main" id="{0A9D830C-AA99-4E43-B115-21D8EEC8A5E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71675" y="3511550"/>
                          <a:ext cx="273050" cy="38576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" name="Object 157">
              <a:extLst>
                <a:ext uri="{FF2B5EF4-FFF2-40B4-BE49-F238E27FC236}">
                  <a16:creationId xmlns:a16="http://schemas.microsoft.com/office/drawing/2014/main" id="{33138846-DF26-44F4-B8CC-A4553A0C586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61950541"/>
                </p:ext>
              </p:extLst>
            </p:nvPr>
          </p:nvGraphicFramePr>
          <p:xfrm>
            <a:off x="2555875" y="3162300"/>
            <a:ext cx="274638" cy="338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177569" imgH="215619" progId="Equation.DSMT4">
                    <p:embed/>
                  </p:oleObj>
                </mc:Choice>
                <mc:Fallback>
                  <p:oleObj name="Equation" r:id="rId5" imgW="177569" imgH="215619" progId="Equation.DSMT4">
                    <p:embed/>
                    <p:pic>
                      <p:nvPicPr>
                        <p:cNvPr id="40" name="Object 157">
                          <a:extLst>
                            <a:ext uri="{FF2B5EF4-FFF2-40B4-BE49-F238E27FC236}">
                              <a16:creationId xmlns:a16="http://schemas.microsoft.com/office/drawing/2014/main" id="{33138846-DF26-44F4-B8CC-A4553A0C586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55875" y="3162300"/>
                          <a:ext cx="274638" cy="338138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alpha val="0"/>
                          </a:schemeClr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" name="Object 158">
              <a:extLst>
                <a:ext uri="{FF2B5EF4-FFF2-40B4-BE49-F238E27FC236}">
                  <a16:creationId xmlns:a16="http://schemas.microsoft.com/office/drawing/2014/main" id="{19D3DD56-A4AC-4B42-8222-2952AF5ED4C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21488314"/>
                </p:ext>
              </p:extLst>
            </p:nvPr>
          </p:nvGraphicFramePr>
          <p:xfrm>
            <a:off x="2876550" y="3609975"/>
            <a:ext cx="546100" cy="385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253670" imgH="177569" progId="Equation.DSMT4">
                    <p:embed/>
                  </p:oleObj>
                </mc:Choice>
                <mc:Fallback>
                  <p:oleObj name="Equation" r:id="rId7" imgW="253670" imgH="177569" progId="Equation.DSMT4">
                    <p:embed/>
                    <p:pic>
                      <p:nvPicPr>
                        <p:cNvPr id="41" name="Object 158">
                          <a:extLst>
                            <a:ext uri="{FF2B5EF4-FFF2-40B4-BE49-F238E27FC236}">
                              <a16:creationId xmlns:a16="http://schemas.microsoft.com/office/drawing/2014/main" id="{19D3DD56-A4AC-4B42-8222-2952AF5ED4C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76550" y="3609975"/>
                          <a:ext cx="546100" cy="38576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883BC6AA-E289-4A08-B6E0-65879C91139B}"/>
              </a:ext>
            </a:extLst>
          </p:cNvPr>
          <p:cNvGrpSpPr/>
          <p:nvPr/>
        </p:nvGrpSpPr>
        <p:grpSpPr>
          <a:xfrm>
            <a:off x="2947358" y="665497"/>
            <a:ext cx="2584797" cy="1922239"/>
            <a:chOff x="2671602" y="664462"/>
            <a:chExt cx="3057525" cy="2546350"/>
          </a:xfrm>
        </p:grpSpPr>
        <p:grpSp>
          <p:nvGrpSpPr>
            <p:cNvPr id="43" name="Group 5">
              <a:extLst>
                <a:ext uri="{FF2B5EF4-FFF2-40B4-BE49-F238E27FC236}">
                  <a16:creationId xmlns:a16="http://schemas.microsoft.com/office/drawing/2014/main" id="{0F04650D-DF24-40AD-9875-4282EAA76DB5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671602" y="664462"/>
              <a:ext cx="3057525" cy="2525713"/>
              <a:chOff x="268" y="832"/>
              <a:chExt cx="1926" cy="1591"/>
            </a:xfrm>
          </p:grpSpPr>
          <p:sp>
            <p:nvSpPr>
              <p:cNvPr id="44" name="AutoShape 4">
                <a:extLst>
                  <a:ext uri="{FF2B5EF4-FFF2-40B4-BE49-F238E27FC236}">
                    <a16:creationId xmlns:a16="http://schemas.microsoft.com/office/drawing/2014/main" id="{DEC4A555-0390-4851-B29C-3FD918039DF2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74" y="832"/>
                <a:ext cx="1920" cy="1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5" name="Rectangle 6">
                <a:extLst>
                  <a:ext uri="{FF2B5EF4-FFF2-40B4-BE49-F238E27FC236}">
                    <a16:creationId xmlns:a16="http://schemas.microsoft.com/office/drawing/2014/main" id="{366BB26F-C94C-4E87-8E4A-A6758F17F4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solidFill>
                <a:srgbClr val="FFFFFF"/>
              </a:solidFill>
              <a:ln w="2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  <p:sp>
            <p:nvSpPr>
              <p:cNvPr id="46" name="Line 7">
                <a:extLst>
                  <a:ext uri="{FF2B5EF4-FFF2-40B4-BE49-F238E27FC236}">
                    <a16:creationId xmlns:a16="http://schemas.microsoft.com/office/drawing/2014/main" id="{29CC9B6D-9790-4BAE-AFFC-D1A30F974E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7" name="Line 8">
                <a:extLst>
                  <a:ext uri="{FF2B5EF4-FFF2-40B4-BE49-F238E27FC236}">
                    <a16:creationId xmlns:a16="http://schemas.microsoft.com/office/drawing/2014/main" id="{F22BB952-4671-4540-9D86-A68A64864C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8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8" name="Line 9">
                <a:extLst>
                  <a:ext uri="{FF2B5EF4-FFF2-40B4-BE49-F238E27FC236}">
                    <a16:creationId xmlns:a16="http://schemas.microsoft.com/office/drawing/2014/main" id="{EE9394D4-9030-416D-A8E8-A3DC9FA006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5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9" name="Line 10">
                <a:extLst>
                  <a:ext uri="{FF2B5EF4-FFF2-40B4-BE49-F238E27FC236}">
                    <a16:creationId xmlns:a16="http://schemas.microsoft.com/office/drawing/2014/main" id="{7498397A-CF81-42A7-9343-AE47425A14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5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0" name="Line 11">
                <a:extLst>
                  <a:ext uri="{FF2B5EF4-FFF2-40B4-BE49-F238E27FC236}">
                    <a16:creationId xmlns:a16="http://schemas.microsoft.com/office/drawing/2014/main" id="{4FA62071-9E86-490F-B944-EB5656BCF2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" name="Line 12">
                <a:extLst>
                  <a:ext uri="{FF2B5EF4-FFF2-40B4-BE49-F238E27FC236}">
                    <a16:creationId xmlns:a16="http://schemas.microsoft.com/office/drawing/2014/main" id="{316E626E-77DA-49AA-BBCA-C9FC1CBEAE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2" name="Line 13">
                <a:extLst>
                  <a:ext uri="{FF2B5EF4-FFF2-40B4-BE49-F238E27FC236}">
                    <a16:creationId xmlns:a16="http://schemas.microsoft.com/office/drawing/2014/main" id="{D3084149-C3FE-48D4-8380-C513DE3BF4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3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3" name="Line 14">
                <a:extLst>
                  <a:ext uri="{FF2B5EF4-FFF2-40B4-BE49-F238E27FC236}">
                    <a16:creationId xmlns:a16="http://schemas.microsoft.com/office/drawing/2014/main" id="{79247BC4-8CA8-4FA1-85A2-00153FA01D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3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4" name="Line 15">
                <a:extLst>
                  <a:ext uri="{FF2B5EF4-FFF2-40B4-BE49-F238E27FC236}">
                    <a16:creationId xmlns:a16="http://schemas.microsoft.com/office/drawing/2014/main" id="{364025CA-9B22-4799-AA58-16C5EB1EB3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7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5" name="Line 16">
                <a:extLst>
                  <a:ext uri="{FF2B5EF4-FFF2-40B4-BE49-F238E27FC236}">
                    <a16:creationId xmlns:a16="http://schemas.microsoft.com/office/drawing/2014/main" id="{80F998A2-EADB-4EFE-9E7E-C2E377EDA3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7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6" name="Line 17">
                <a:extLst>
                  <a:ext uri="{FF2B5EF4-FFF2-40B4-BE49-F238E27FC236}">
                    <a16:creationId xmlns:a16="http://schemas.microsoft.com/office/drawing/2014/main" id="{332A9B50-4686-4F78-BADE-6C6C07D189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10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7" name="Line 18">
                <a:extLst>
                  <a:ext uri="{FF2B5EF4-FFF2-40B4-BE49-F238E27FC236}">
                    <a16:creationId xmlns:a16="http://schemas.microsoft.com/office/drawing/2014/main" id="{9E06EE27-3782-4953-9A5C-90FAF691A4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1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8" name="Line 19">
                <a:extLst>
                  <a:ext uri="{FF2B5EF4-FFF2-40B4-BE49-F238E27FC236}">
                    <a16:creationId xmlns:a16="http://schemas.microsoft.com/office/drawing/2014/main" id="{B4C5D811-EB22-41AF-A82A-1D96812648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0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9" name="Line 20">
                <a:extLst>
                  <a:ext uri="{FF2B5EF4-FFF2-40B4-BE49-F238E27FC236}">
                    <a16:creationId xmlns:a16="http://schemas.microsoft.com/office/drawing/2014/main" id="{FE0ED51A-ABAB-4F73-9527-0EEC51790E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0" name="Line 21">
                <a:extLst>
                  <a:ext uri="{FF2B5EF4-FFF2-40B4-BE49-F238E27FC236}">
                    <a16:creationId xmlns:a16="http://schemas.microsoft.com/office/drawing/2014/main" id="{F87D9ACB-0FB4-4F1E-BAB0-85434899DD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2140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1" name="Line 22">
                <a:extLst>
                  <a:ext uri="{FF2B5EF4-FFF2-40B4-BE49-F238E27FC236}">
                    <a16:creationId xmlns:a16="http://schemas.microsoft.com/office/drawing/2014/main" id="{67D2639A-F1A7-4A23-BE92-A9FB4A1E4E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2143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2" name="Line 23">
                <a:extLst>
                  <a:ext uri="{FF2B5EF4-FFF2-40B4-BE49-F238E27FC236}">
                    <a16:creationId xmlns:a16="http://schemas.microsoft.com/office/drawing/2014/main" id="{32C069B2-6F0C-4D47-BC2B-6615FA2F2A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880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3" name="Line 24">
                <a:extLst>
                  <a:ext uri="{FF2B5EF4-FFF2-40B4-BE49-F238E27FC236}">
                    <a16:creationId xmlns:a16="http://schemas.microsoft.com/office/drawing/2014/main" id="{884522FD-E819-4F59-80AA-AEB59D9232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883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4" name="Line 25">
                <a:extLst>
                  <a:ext uri="{FF2B5EF4-FFF2-40B4-BE49-F238E27FC236}">
                    <a16:creationId xmlns:a16="http://schemas.microsoft.com/office/drawing/2014/main" id="{74860CBC-F788-4F4C-8A25-DF3019A713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61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5" name="Line 26">
                <a:extLst>
                  <a:ext uri="{FF2B5EF4-FFF2-40B4-BE49-F238E27FC236}">
                    <a16:creationId xmlns:a16="http://schemas.microsoft.com/office/drawing/2014/main" id="{1A2DF134-CAA0-47D0-A2AA-DFDD4666CF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61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6" name="Line 27">
                <a:extLst>
                  <a:ext uri="{FF2B5EF4-FFF2-40B4-BE49-F238E27FC236}">
                    <a16:creationId xmlns:a16="http://schemas.microsoft.com/office/drawing/2014/main" id="{736378A0-5A41-4D9A-A0A4-F270A68A3A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35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7" name="Line 28">
                <a:extLst>
                  <a:ext uri="{FF2B5EF4-FFF2-40B4-BE49-F238E27FC236}">
                    <a16:creationId xmlns:a16="http://schemas.microsoft.com/office/drawing/2014/main" id="{8388C122-BA87-4DF9-9914-29F12600A3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35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8" name="Line 29">
                <a:extLst>
                  <a:ext uri="{FF2B5EF4-FFF2-40B4-BE49-F238E27FC236}">
                    <a16:creationId xmlns:a16="http://schemas.microsoft.com/office/drawing/2014/main" id="{3CD61D34-739B-4D20-9AD7-1DED834624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09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9" name="Line 30">
                <a:extLst>
                  <a:ext uri="{FF2B5EF4-FFF2-40B4-BE49-F238E27FC236}">
                    <a16:creationId xmlns:a16="http://schemas.microsoft.com/office/drawing/2014/main" id="{510E5B26-EB84-4F04-97AC-11D5B61698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09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70" name="Rectangle 31">
                <a:extLst>
                  <a:ext uri="{FF2B5EF4-FFF2-40B4-BE49-F238E27FC236}">
                    <a16:creationId xmlns:a16="http://schemas.microsoft.com/office/drawing/2014/main" id="{8C015A35-D743-4980-BD44-4188C57AE7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noFill/>
              <a:ln w="4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  <p:sp>
            <p:nvSpPr>
              <p:cNvPr id="71" name="Line 32">
                <a:extLst>
                  <a:ext uri="{FF2B5EF4-FFF2-40B4-BE49-F238E27FC236}">
                    <a16:creationId xmlns:a16="http://schemas.microsoft.com/office/drawing/2014/main" id="{291F82B4-3F2C-4EEB-A221-0505752508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6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72" name="Line 34">
                <a:extLst>
                  <a:ext uri="{FF2B5EF4-FFF2-40B4-BE49-F238E27FC236}">
                    <a16:creationId xmlns:a16="http://schemas.microsoft.com/office/drawing/2014/main" id="{92DF5392-3304-4BF7-9B9E-EC5EABC5A7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34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73" name="Line 36">
                <a:extLst>
                  <a:ext uri="{FF2B5EF4-FFF2-40B4-BE49-F238E27FC236}">
                    <a16:creationId xmlns:a16="http://schemas.microsoft.com/office/drawing/2014/main" id="{13CE75A7-B98D-4FFF-B739-2BB83298AD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12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74" name="Line 39">
                <a:extLst>
                  <a:ext uri="{FF2B5EF4-FFF2-40B4-BE49-F238E27FC236}">
                    <a16:creationId xmlns:a16="http://schemas.microsoft.com/office/drawing/2014/main" id="{AF835DEF-A5BF-43A1-BE9D-9D292D5EE6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" y="1883"/>
                <a:ext cx="21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75" name="Line 41">
                <a:extLst>
                  <a:ext uri="{FF2B5EF4-FFF2-40B4-BE49-F238E27FC236}">
                    <a16:creationId xmlns:a16="http://schemas.microsoft.com/office/drawing/2014/main" id="{C1269FA9-0543-4167-8308-10941D66FE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" y="1359"/>
                <a:ext cx="21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76" name="Rectangle 42">
                <a:extLst>
                  <a:ext uri="{FF2B5EF4-FFF2-40B4-BE49-F238E27FC236}">
                    <a16:creationId xmlns:a16="http://schemas.microsoft.com/office/drawing/2014/main" id="{408A0896-7066-40DC-971C-11C4D6C582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noFill/>
              <a:ln w="4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77" name="Right Triangle 76">
              <a:extLst>
                <a:ext uri="{FF2B5EF4-FFF2-40B4-BE49-F238E27FC236}">
                  <a16:creationId xmlns:a16="http://schemas.microsoft.com/office/drawing/2014/main" id="{2EC04B33-4249-48A9-A337-FF5F6E9E2315}"/>
                </a:ext>
              </a:extLst>
            </p:cNvPr>
            <p:cNvSpPr/>
            <p:nvPr/>
          </p:nvSpPr>
          <p:spPr>
            <a:xfrm flipH="1">
              <a:off x="3058952" y="664462"/>
              <a:ext cx="1900237" cy="2087563"/>
            </a:xfrm>
            <a:prstGeom prst="rtTriangle">
              <a:avLst/>
            </a:prstGeom>
            <a:solidFill>
              <a:schemeClr val="accent1">
                <a:alpha val="32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CA">
                <a:solidFill>
                  <a:srgbClr val="FFFFFF"/>
                </a:solidFill>
              </a:endParaRPr>
            </a:p>
          </p:txBody>
        </p:sp>
        <p:graphicFrame>
          <p:nvGraphicFramePr>
            <p:cNvPr id="78" name="Object 168">
              <a:extLst>
                <a:ext uri="{FF2B5EF4-FFF2-40B4-BE49-F238E27FC236}">
                  <a16:creationId xmlns:a16="http://schemas.microsoft.com/office/drawing/2014/main" id="{DFC2C13E-3531-4D9F-98A9-0DA76E63D79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5155719"/>
                </p:ext>
              </p:extLst>
            </p:nvPr>
          </p:nvGraphicFramePr>
          <p:xfrm>
            <a:off x="4074952" y="2825050"/>
            <a:ext cx="273050" cy="3857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126725" imgH="177415" progId="Equation.DSMT4">
                    <p:embed/>
                  </p:oleObj>
                </mc:Choice>
                <mc:Fallback>
                  <p:oleObj name="Equation" r:id="rId9" imgW="126725" imgH="177415" progId="Equation.DSMT4">
                    <p:embed/>
                    <p:pic>
                      <p:nvPicPr>
                        <p:cNvPr id="78" name="Object 168">
                          <a:extLst>
                            <a:ext uri="{FF2B5EF4-FFF2-40B4-BE49-F238E27FC236}">
                              <a16:creationId xmlns:a16="http://schemas.microsoft.com/office/drawing/2014/main" id="{DFC2C13E-3531-4D9F-98A9-0DA76E63D79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74952" y="2825050"/>
                          <a:ext cx="273050" cy="38576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9" name="Object 169">
              <a:extLst>
                <a:ext uri="{FF2B5EF4-FFF2-40B4-BE49-F238E27FC236}">
                  <a16:creationId xmlns:a16="http://schemas.microsoft.com/office/drawing/2014/main" id="{852D50B8-FDB7-4E67-927F-B789017823C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59465508"/>
                </p:ext>
              </p:extLst>
            </p:nvPr>
          </p:nvGraphicFramePr>
          <p:xfrm>
            <a:off x="3257389" y="2420237"/>
            <a:ext cx="274638" cy="338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177569" imgH="215619" progId="Equation.DSMT4">
                    <p:embed/>
                  </p:oleObj>
                </mc:Choice>
                <mc:Fallback>
                  <p:oleObj name="Equation" r:id="rId11" imgW="177569" imgH="215619" progId="Equation.DSMT4">
                    <p:embed/>
                    <p:pic>
                      <p:nvPicPr>
                        <p:cNvPr id="79" name="Object 169">
                          <a:extLst>
                            <a:ext uri="{FF2B5EF4-FFF2-40B4-BE49-F238E27FC236}">
                              <a16:creationId xmlns:a16="http://schemas.microsoft.com/office/drawing/2014/main" id="{852D50B8-FDB7-4E67-927F-B789017823C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57389" y="2420237"/>
                          <a:ext cx="274638" cy="338138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alpha val="0"/>
                          </a:schemeClr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0" name="Object 170">
              <a:extLst>
                <a:ext uri="{FF2B5EF4-FFF2-40B4-BE49-F238E27FC236}">
                  <a16:creationId xmlns:a16="http://schemas.microsoft.com/office/drawing/2014/main" id="{F8B6D8BC-DA7B-42C5-98F8-E5578291876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11628569"/>
                </p:ext>
              </p:extLst>
            </p:nvPr>
          </p:nvGraphicFramePr>
          <p:xfrm>
            <a:off x="5046502" y="1559812"/>
            <a:ext cx="273050" cy="385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126725" imgH="177415" progId="Equation.DSMT4">
                    <p:embed/>
                  </p:oleObj>
                </mc:Choice>
                <mc:Fallback>
                  <p:oleObj name="Equation" r:id="rId12" imgW="126725" imgH="177415" progId="Equation.DSMT4">
                    <p:embed/>
                    <p:pic>
                      <p:nvPicPr>
                        <p:cNvPr id="80" name="Object 170">
                          <a:extLst>
                            <a:ext uri="{FF2B5EF4-FFF2-40B4-BE49-F238E27FC236}">
                              <a16:creationId xmlns:a16="http://schemas.microsoft.com/office/drawing/2014/main" id="{F8B6D8BC-DA7B-42C5-98F8-E5578291876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46502" y="1559812"/>
                          <a:ext cx="273050" cy="38576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1" name="Group 5">
            <a:extLst>
              <a:ext uri="{FF2B5EF4-FFF2-40B4-BE49-F238E27FC236}">
                <a16:creationId xmlns:a16="http://schemas.microsoft.com/office/drawing/2014/main" id="{B23612A8-083A-4302-99E0-BB60F87AE2A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038487" y="661065"/>
            <a:ext cx="2485445" cy="1887287"/>
            <a:chOff x="268" y="832"/>
            <a:chExt cx="1926" cy="1591"/>
          </a:xfrm>
        </p:grpSpPr>
        <p:sp>
          <p:nvSpPr>
            <p:cNvPr id="82" name="AutoShape 4">
              <a:extLst>
                <a:ext uri="{FF2B5EF4-FFF2-40B4-BE49-F238E27FC236}">
                  <a16:creationId xmlns:a16="http://schemas.microsoft.com/office/drawing/2014/main" id="{4AE35A00-1982-472C-BF61-C53E414BDE2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74" y="832"/>
              <a:ext cx="1920" cy="1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3" name="Rectangle 6">
              <a:extLst>
                <a:ext uri="{FF2B5EF4-FFF2-40B4-BE49-F238E27FC236}">
                  <a16:creationId xmlns:a16="http://schemas.microsoft.com/office/drawing/2014/main" id="{F3B80541-A57C-4B82-A486-D1070F122E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  <p:sp>
          <p:nvSpPr>
            <p:cNvPr id="84" name="Line 7">
              <a:extLst>
                <a:ext uri="{FF2B5EF4-FFF2-40B4-BE49-F238E27FC236}">
                  <a16:creationId xmlns:a16="http://schemas.microsoft.com/office/drawing/2014/main" id="{58AE384D-874B-4E4D-8C89-C1F306B74F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5" name="Line 8">
              <a:extLst>
                <a:ext uri="{FF2B5EF4-FFF2-40B4-BE49-F238E27FC236}">
                  <a16:creationId xmlns:a16="http://schemas.microsoft.com/office/drawing/2014/main" id="{1239577E-484C-4B37-8716-05469DD788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8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6" name="Line 9">
              <a:extLst>
                <a:ext uri="{FF2B5EF4-FFF2-40B4-BE49-F238E27FC236}">
                  <a16:creationId xmlns:a16="http://schemas.microsoft.com/office/drawing/2014/main" id="{C572180B-5855-4574-BC41-E1C8F3534D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7" name="Line 10">
              <a:extLst>
                <a:ext uri="{FF2B5EF4-FFF2-40B4-BE49-F238E27FC236}">
                  <a16:creationId xmlns:a16="http://schemas.microsoft.com/office/drawing/2014/main" id="{3F53BC99-AD7E-450C-A02A-0F96268E40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8" name="Line 11">
              <a:extLst>
                <a:ext uri="{FF2B5EF4-FFF2-40B4-BE49-F238E27FC236}">
                  <a16:creationId xmlns:a16="http://schemas.microsoft.com/office/drawing/2014/main" id="{65E14B6F-80EA-4D34-912B-414A7B2B8B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9" name="Line 12">
              <a:extLst>
                <a:ext uri="{FF2B5EF4-FFF2-40B4-BE49-F238E27FC236}">
                  <a16:creationId xmlns:a16="http://schemas.microsoft.com/office/drawing/2014/main" id="{55C0B3FF-168B-4594-8138-F7909CBCF0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0" name="Line 13">
              <a:extLst>
                <a:ext uri="{FF2B5EF4-FFF2-40B4-BE49-F238E27FC236}">
                  <a16:creationId xmlns:a16="http://schemas.microsoft.com/office/drawing/2014/main" id="{6AEC2E65-6934-46B1-A8EC-F536969FC8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3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1" name="Line 14">
              <a:extLst>
                <a:ext uri="{FF2B5EF4-FFF2-40B4-BE49-F238E27FC236}">
                  <a16:creationId xmlns:a16="http://schemas.microsoft.com/office/drawing/2014/main" id="{768002C9-E5F1-4CA9-8161-C960331A75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3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" name="Line 15">
              <a:extLst>
                <a:ext uri="{FF2B5EF4-FFF2-40B4-BE49-F238E27FC236}">
                  <a16:creationId xmlns:a16="http://schemas.microsoft.com/office/drawing/2014/main" id="{58A0D670-62CE-4FFB-8747-2CA598562C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7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" name="Line 16">
              <a:extLst>
                <a:ext uri="{FF2B5EF4-FFF2-40B4-BE49-F238E27FC236}">
                  <a16:creationId xmlns:a16="http://schemas.microsoft.com/office/drawing/2014/main" id="{4EC8B261-CEA0-4B90-B477-6E8C9D41E2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7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4" name="Line 17">
              <a:extLst>
                <a:ext uri="{FF2B5EF4-FFF2-40B4-BE49-F238E27FC236}">
                  <a16:creationId xmlns:a16="http://schemas.microsoft.com/office/drawing/2014/main" id="{EC4DB15E-D68E-42B5-B6F6-6701604D99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1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5" name="Line 18">
              <a:extLst>
                <a:ext uri="{FF2B5EF4-FFF2-40B4-BE49-F238E27FC236}">
                  <a16:creationId xmlns:a16="http://schemas.microsoft.com/office/drawing/2014/main" id="{38959543-9B67-4A30-990B-312C46190E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1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6" name="Line 19">
              <a:extLst>
                <a:ext uri="{FF2B5EF4-FFF2-40B4-BE49-F238E27FC236}">
                  <a16:creationId xmlns:a16="http://schemas.microsoft.com/office/drawing/2014/main" id="{EB66CA52-054F-4F4B-9E89-B129A2592C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5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7" name="Line 20">
              <a:extLst>
                <a:ext uri="{FF2B5EF4-FFF2-40B4-BE49-F238E27FC236}">
                  <a16:creationId xmlns:a16="http://schemas.microsoft.com/office/drawing/2014/main" id="{EC4D2F53-223A-43EB-825B-49AFC2A613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5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8" name="Line 21">
              <a:extLst>
                <a:ext uri="{FF2B5EF4-FFF2-40B4-BE49-F238E27FC236}">
                  <a16:creationId xmlns:a16="http://schemas.microsoft.com/office/drawing/2014/main" id="{54E9C497-FFA3-4E64-A146-CE63F01F97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214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9" name="Line 22">
              <a:extLst>
                <a:ext uri="{FF2B5EF4-FFF2-40B4-BE49-F238E27FC236}">
                  <a16:creationId xmlns:a16="http://schemas.microsoft.com/office/drawing/2014/main" id="{3785457C-D9B1-4AD4-B887-DF01B4C122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214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0" name="Line 23">
              <a:extLst>
                <a:ext uri="{FF2B5EF4-FFF2-40B4-BE49-F238E27FC236}">
                  <a16:creationId xmlns:a16="http://schemas.microsoft.com/office/drawing/2014/main" id="{D50CCBDD-FD2B-485C-B145-2CE04C13FF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88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1" name="Line 24">
              <a:extLst>
                <a:ext uri="{FF2B5EF4-FFF2-40B4-BE49-F238E27FC236}">
                  <a16:creationId xmlns:a16="http://schemas.microsoft.com/office/drawing/2014/main" id="{7B51DA58-9F1E-4B4F-AF6C-4EC0D382D9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88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" name="Line 25">
              <a:extLst>
                <a:ext uri="{FF2B5EF4-FFF2-40B4-BE49-F238E27FC236}">
                  <a16:creationId xmlns:a16="http://schemas.microsoft.com/office/drawing/2014/main" id="{FCE0D17A-BBB9-405D-AEF3-22C7329088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61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3" name="Line 26">
              <a:extLst>
                <a:ext uri="{FF2B5EF4-FFF2-40B4-BE49-F238E27FC236}">
                  <a16:creationId xmlns:a16="http://schemas.microsoft.com/office/drawing/2014/main" id="{D298D09D-ECD3-46B2-9D7E-32495112C1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61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4" name="Line 27">
              <a:extLst>
                <a:ext uri="{FF2B5EF4-FFF2-40B4-BE49-F238E27FC236}">
                  <a16:creationId xmlns:a16="http://schemas.microsoft.com/office/drawing/2014/main" id="{74137CA2-AB70-4A9C-A36C-019CB6BDA4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35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5" name="Line 28">
              <a:extLst>
                <a:ext uri="{FF2B5EF4-FFF2-40B4-BE49-F238E27FC236}">
                  <a16:creationId xmlns:a16="http://schemas.microsoft.com/office/drawing/2014/main" id="{85419F9C-9257-4422-A9C9-3759B49690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35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6" name="Line 29">
              <a:extLst>
                <a:ext uri="{FF2B5EF4-FFF2-40B4-BE49-F238E27FC236}">
                  <a16:creationId xmlns:a16="http://schemas.microsoft.com/office/drawing/2014/main" id="{C961CD62-29D9-409C-9EFE-EE10B983EA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09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" name="Line 30">
              <a:extLst>
                <a:ext uri="{FF2B5EF4-FFF2-40B4-BE49-F238E27FC236}">
                  <a16:creationId xmlns:a16="http://schemas.microsoft.com/office/drawing/2014/main" id="{A86EACD9-3767-4EBE-994C-CE4EE5194D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09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" name="Rectangle 31">
              <a:extLst>
                <a:ext uri="{FF2B5EF4-FFF2-40B4-BE49-F238E27FC236}">
                  <a16:creationId xmlns:a16="http://schemas.microsoft.com/office/drawing/2014/main" id="{7163C418-81A5-4C65-9292-21AFCCD65C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  <p:sp>
          <p:nvSpPr>
            <p:cNvPr id="109" name="Line 32">
              <a:extLst>
                <a:ext uri="{FF2B5EF4-FFF2-40B4-BE49-F238E27FC236}">
                  <a16:creationId xmlns:a16="http://schemas.microsoft.com/office/drawing/2014/main" id="{FCE49FF9-9286-4560-B0E9-00A902ED1D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6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" name="Line 34">
              <a:extLst>
                <a:ext uri="{FF2B5EF4-FFF2-40B4-BE49-F238E27FC236}">
                  <a16:creationId xmlns:a16="http://schemas.microsoft.com/office/drawing/2014/main" id="{87DD368D-8595-4031-8D7A-99276578E5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34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1" name="Line 36">
              <a:extLst>
                <a:ext uri="{FF2B5EF4-FFF2-40B4-BE49-F238E27FC236}">
                  <a16:creationId xmlns:a16="http://schemas.microsoft.com/office/drawing/2014/main" id="{0FE36A44-77B0-4D0B-BBF3-63D7DE3C7D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12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" name="Line 39">
              <a:extLst>
                <a:ext uri="{FF2B5EF4-FFF2-40B4-BE49-F238E27FC236}">
                  <a16:creationId xmlns:a16="http://schemas.microsoft.com/office/drawing/2014/main" id="{DB598B00-A561-476F-B81D-E2969B146F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" y="1883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3" name="Line 41">
              <a:extLst>
                <a:ext uri="{FF2B5EF4-FFF2-40B4-BE49-F238E27FC236}">
                  <a16:creationId xmlns:a16="http://schemas.microsoft.com/office/drawing/2014/main" id="{762A97D2-9905-42C1-B902-64331D04D4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" y="1359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4" name="Rectangle 42">
              <a:extLst>
                <a:ext uri="{FF2B5EF4-FFF2-40B4-BE49-F238E27FC236}">
                  <a16:creationId xmlns:a16="http://schemas.microsoft.com/office/drawing/2014/main" id="{0C27C22C-AADF-4FBC-87A7-EF4C51C8B1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</p:grpSp>
      <p:sp>
        <p:nvSpPr>
          <p:cNvPr id="115" name="Right Triangle 114">
            <a:extLst>
              <a:ext uri="{FF2B5EF4-FFF2-40B4-BE49-F238E27FC236}">
                <a16:creationId xmlns:a16="http://schemas.microsoft.com/office/drawing/2014/main" id="{976CCC43-8F6E-4528-A292-D0F4AE452D4A}"/>
              </a:ext>
            </a:extLst>
          </p:cNvPr>
          <p:cNvSpPr/>
          <p:nvPr/>
        </p:nvSpPr>
        <p:spPr>
          <a:xfrm flipH="1">
            <a:off x="6057844" y="650389"/>
            <a:ext cx="1829886" cy="1559888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graphicFrame>
        <p:nvGraphicFramePr>
          <p:cNvPr id="116" name="Object 178">
            <a:extLst>
              <a:ext uri="{FF2B5EF4-FFF2-40B4-BE49-F238E27FC236}">
                <a16:creationId xmlns:a16="http://schemas.microsoft.com/office/drawing/2014/main" id="{4536B1F3-5B50-475E-9347-7E811EF2AD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737006"/>
              </p:ext>
            </p:extLst>
          </p:nvPr>
        </p:nvGraphicFramePr>
        <p:xfrm>
          <a:off x="6482409" y="1199612"/>
          <a:ext cx="443922" cy="288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53670" imgH="177569" progId="Equation.DSMT4">
                  <p:embed/>
                </p:oleObj>
              </mc:Choice>
              <mc:Fallback>
                <p:oleObj name="Equation" r:id="rId14" imgW="253670" imgH="177569" progId="Equation.DSMT4">
                  <p:embed/>
                  <p:pic>
                    <p:nvPicPr>
                      <p:cNvPr id="116" name="Object 178">
                        <a:extLst>
                          <a:ext uri="{FF2B5EF4-FFF2-40B4-BE49-F238E27FC236}">
                            <a16:creationId xmlns:a16="http://schemas.microsoft.com/office/drawing/2014/main" id="{4536B1F3-5B50-475E-9347-7E811EF2ADD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2409" y="1199612"/>
                        <a:ext cx="443922" cy="28825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" name="Object 179">
            <a:extLst>
              <a:ext uri="{FF2B5EF4-FFF2-40B4-BE49-F238E27FC236}">
                <a16:creationId xmlns:a16="http://schemas.microsoft.com/office/drawing/2014/main" id="{CFBB75D9-D499-41B4-A3D3-C63D748F18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540760"/>
              </p:ext>
            </p:extLst>
          </p:nvPr>
        </p:nvGraphicFramePr>
        <p:xfrm>
          <a:off x="6374009" y="1941004"/>
          <a:ext cx="223252" cy="252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77569" imgH="215619" progId="Equation.DSMT4">
                  <p:embed/>
                </p:oleObj>
              </mc:Choice>
              <mc:Fallback>
                <p:oleObj name="Equation" r:id="rId16" imgW="177569" imgH="215619" progId="Equation.DSMT4">
                  <p:embed/>
                  <p:pic>
                    <p:nvPicPr>
                      <p:cNvPr id="117" name="Object 179">
                        <a:extLst>
                          <a:ext uri="{FF2B5EF4-FFF2-40B4-BE49-F238E27FC236}">
                            <a16:creationId xmlns:a16="http://schemas.microsoft.com/office/drawing/2014/main" id="{CFBB75D9-D499-41B4-A3D3-C63D748F18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4009" y="1941004"/>
                        <a:ext cx="223252" cy="252666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" name="Object 180">
            <a:extLst>
              <a:ext uri="{FF2B5EF4-FFF2-40B4-BE49-F238E27FC236}">
                <a16:creationId xmlns:a16="http://schemas.microsoft.com/office/drawing/2014/main" id="{AEB36C54-F259-4E6C-BD6D-9390E8C9FB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8537368"/>
              </p:ext>
            </p:extLst>
          </p:nvPr>
        </p:nvGraphicFramePr>
        <p:xfrm>
          <a:off x="7909668" y="1612419"/>
          <a:ext cx="221961" cy="288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26725" imgH="177415" progId="Equation.DSMT4">
                  <p:embed/>
                </p:oleObj>
              </mc:Choice>
              <mc:Fallback>
                <p:oleObj name="Equation" r:id="rId18" imgW="126725" imgH="177415" progId="Equation.DSMT4">
                  <p:embed/>
                  <p:pic>
                    <p:nvPicPr>
                      <p:cNvPr id="118" name="Object 180">
                        <a:extLst>
                          <a:ext uri="{FF2B5EF4-FFF2-40B4-BE49-F238E27FC236}">
                            <a16:creationId xmlns:a16="http://schemas.microsoft.com/office/drawing/2014/main" id="{AEB36C54-F259-4E6C-BD6D-9390E8C9FB0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9668" y="1612419"/>
                        <a:ext cx="221961" cy="28825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9" name="Group 158">
            <a:extLst>
              <a:ext uri="{FF2B5EF4-FFF2-40B4-BE49-F238E27FC236}">
                <a16:creationId xmlns:a16="http://schemas.microsoft.com/office/drawing/2014/main" id="{F3DBE2CC-1670-47B3-8626-B2A092008957}"/>
              </a:ext>
            </a:extLst>
          </p:cNvPr>
          <p:cNvGrpSpPr/>
          <p:nvPr/>
        </p:nvGrpSpPr>
        <p:grpSpPr>
          <a:xfrm>
            <a:off x="186661" y="3703893"/>
            <a:ext cx="2304963" cy="2123427"/>
            <a:chOff x="186661" y="3024480"/>
            <a:chExt cx="3057525" cy="2886075"/>
          </a:xfrm>
        </p:grpSpPr>
        <p:grpSp>
          <p:nvGrpSpPr>
            <p:cNvPr id="121" name="Group 5">
              <a:extLst>
                <a:ext uri="{FF2B5EF4-FFF2-40B4-BE49-F238E27FC236}">
                  <a16:creationId xmlns:a16="http://schemas.microsoft.com/office/drawing/2014/main" id="{A3113B15-38DB-44A1-8FB2-B313AA39C44C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86661" y="3024480"/>
              <a:ext cx="3057525" cy="2525713"/>
              <a:chOff x="268" y="832"/>
              <a:chExt cx="1926" cy="1591"/>
            </a:xfrm>
          </p:grpSpPr>
          <p:sp>
            <p:nvSpPr>
              <p:cNvPr id="122" name="AutoShape 4">
                <a:extLst>
                  <a:ext uri="{FF2B5EF4-FFF2-40B4-BE49-F238E27FC236}">
                    <a16:creationId xmlns:a16="http://schemas.microsoft.com/office/drawing/2014/main" id="{14A2612B-AC50-43FD-9405-CFBDBBEC2CB0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74" y="832"/>
                <a:ext cx="1920" cy="1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23" name="Rectangle 6">
                <a:extLst>
                  <a:ext uri="{FF2B5EF4-FFF2-40B4-BE49-F238E27FC236}">
                    <a16:creationId xmlns:a16="http://schemas.microsoft.com/office/drawing/2014/main" id="{49A9EAD6-F47D-4CEE-8CB6-C4501DF97C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solidFill>
                <a:srgbClr val="FFFFFF"/>
              </a:solidFill>
              <a:ln w="2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  <p:sp>
            <p:nvSpPr>
              <p:cNvPr id="124" name="Line 7">
                <a:extLst>
                  <a:ext uri="{FF2B5EF4-FFF2-40B4-BE49-F238E27FC236}">
                    <a16:creationId xmlns:a16="http://schemas.microsoft.com/office/drawing/2014/main" id="{52DA4CC3-C061-4259-BA1D-EBA13C0598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25" name="Line 8">
                <a:extLst>
                  <a:ext uri="{FF2B5EF4-FFF2-40B4-BE49-F238E27FC236}">
                    <a16:creationId xmlns:a16="http://schemas.microsoft.com/office/drawing/2014/main" id="{97A4DC4C-8F22-4B59-A4BC-2BB65A4DDC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8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26" name="Line 9">
                <a:extLst>
                  <a:ext uri="{FF2B5EF4-FFF2-40B4-BE49-F238E27FC236}">
                    <a16:creationId xmlns:a16="http://schemas.microsoft.com/office/drawing/2014/main" id="{C4C5017E-EBD6-46B2-8BB1-EFD441B064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5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27" name="Line 10">
                <a:extLst>
                  <a:ext uri="{FF2B5EF4-FFF2-40B4-BE49-F238E27FC236}">
                    <a16:creationId xmlns:a16="http://schemas.microsoft.com/office/drawing/2014/main" id="{93BCA835-958F-4BD8-8021-7F06EA8317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5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28" name="Line 11">
                <a:extLst>
                  <a:ext uri="{FF2B5EF4-FFF2-40B4-BE49-F238E27FC236}">
                    <a16:creationId xmlns:a16="http://schemas.microsoft.com/office/drawing/2014/main" id="{1C80068B-7068-46E6-B179-93E9562F68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29" name="Line 12">
                <a:extLst>
                  <a:ext uri="{FF2B5EF4-FFF2-40B4-BE49-F238E27FC236}">
                    <a16:creationId xmlns:a16="http://schemas.microsoft.com/office/drawing/2014/main" id="{9DED227E-6E94-47D2-B029-BF30071168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0" name="Line 13">
                <a:extLst>
                  <a:ext uri="{FF2B5EF4-FFF2-40B4-BE49-F238E27FC236}">
                    <a16:creationId xmlns:a16="http://schemas.microsoft.com/office/drawing/2014/main" id="{8DFBB437-6372-42F6-9714-D777734F67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3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1" name="Line 14">
                <a:extLst>
                  <a:ext uri="{FF2B5EF4-FFF2-40B4-BE49-F238E27FC236}">
                    <a16:creationId xmlns:a16="http://schemas.microsoft.com/office/drawing/2014/main" id="{086F034E-2E25-4DF9-8181-532A917345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3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2" name="Line 15">
                <a:extLst>
                  <a:ext uri="{FF2B5EF4-FFF2-40B4-BE49-F238E27FC236}">
                    <a16:creationId xmlns:a16="http://schemas.microsoft.com/office/drawing/2014/main" id="{02EFD0E3-5159-4B4A-9E6B-31D6AD9A0E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7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3" name="Line 16">
                <a:extLst>
                  <a:ext uri="{FF2B5EF4-FFF2-40B4-BE49-F238E27FC236}">
                    <a16:creationId xmlns:a16="http://schemas.microsoft.com/office/drawing/2014/main" id="{2AA9179D-F4EB-4376-9085-380C32EDA4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7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4" name="Line 17">
                <a:extLst>
                  <a:ext uri="{FF2B5EF4-FFF2-40B4-BE49-F238E27FC236}">
                    <a16:creationId xmlns:a16="http://schemas.microsoft.com/office/drawing/2014/main" id="{3E941382-F537-46B6-82EC-50EA2E4112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10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5" name="Line 18">
                <a:extLst>
                  <a:ext uri="{FF2B5EF4-FFF2-40B4-BE49-F238E27FC236}">
                    <a16:creationId xmlns:a16="http://schemas.microsoft.com/office/drawing/2014/main" id="{74F11042-FC55-450D-8AB2-A280F6A684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1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6" name="Line 19">
                <a:extLst>
                  <a:ext uri="{FF2B5EF4-FFF2-40B4-BE49-F238E27FC236}">
                    <a16:creationId xmlns:a16="http://schemas.microsoft.com/office/drawing/2014/main" id="{EA4C3C79-90AE-40D4-9617-F99DA66AE4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0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7" name="Line 20">
                <a:extLst>
                  <a:ext uri="{FF2B5EF4-FFF2-40B4-BE49-F238E27FC236}">
                    <a16:creationId xmlns:a16="http://schemas.microsoft.com/office/drawing/2014/main" id="{D42131A4-2984-4CA0-B121-21A0ED357B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8" name="Line 21">
                <a:extLst>
                  <a:ext uri="{FF2B5EF4-FFF2-40B4-BE49-F238E27FC236}">
                    <a16:creationId xmlns:a16="http://schemas.microsoft.com/office/drawing/2014/main" id="{28050EFA-2275-4E68-B10C-18C02A246D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2140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9" name="Line 22">
                <a:extLst>
                  <a:ext uri="{FF2B5EF4-FFF2-40B4-BE49-F238E27FC236}">
                    <a16:creationId xmlns:a16="http://schemas.microsoft.com/office/drawing/2014/main" id="{229DC0C2-D2A5-46D4-A960-91246C2708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2143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0" name="Line 23">
                <a:extLst>
                  <a:ext uri="{FF2B5EF4-FFF2-40B4-BE49-F238E27FC236}">
                    <a16:creationId xmlns:a16="http://schemas.microsoft.com/office/drawing/2014/main" id="{3AB891A8-FA76-4CF1-918E-47797BFFF0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880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1" name="Line 24">
                <a:extLst>
                  <a:ext uri="{FF2B5EF4-FFF2-40B4-BE49-F238E27FC236}">
                    <a16:creationId xmlns:a16="http://schemas.microsoft.com/office/drawing/2014/main" id="{E356C686-E68F-42B1-BFE8-0B5AB02219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883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2" name="Line 25">
                <a:extLst>
                  <a:ext uri="{FF2B5EF4-FFF2-40B4-BE49-F238E27FC236}">
                    <a16:creationId xmlns:a16="http://schemas.microsoft.com/office/drawing/2014/main" id="{F61E19A1-D1C4-4B1C-BB59-289B5666FE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61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3" name="Line 26">
                <a:extLst>
                  <a:ext uri="{FF2B5EF4-FFF2-40B4-BE49-F238E27FC236}">
                    <a16:creationId xmlns:a16="http://schemas.microsoft.com/office/drawing/2014/main" id="{56C0AD45-3CCD-4728-A1DB-E686D02D79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61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4" name="Line 27">
                <a:extLst>
                  <a:ext uri="{FF2B5EF4-FFF2-40B4-BE49-F238E27FC236}">
                    <a16:creationId xmlns:a16="http://schemas.microsoft.com/office/drawing/2014/main" id="{0C321B96-F3F9-4923-BC9F-052AF9183B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35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5" name="Line 28">
                <a:extLst>
                  <a:ext uri="{FF2B5EF4-FFF2-40B4-BE49-F238E27FC236}">
                    <a16:creationId xmlns:a16="http://schemas.microsoft.com/office/drawing/2014/main" id="{503F0478-C29C-4C16-A765-E7E96E4106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35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6" name="Line 29">
                <a:extLst>
                  <a:ext uri="{FF2B5EF4-FFF2-40B4-BE49-F238E27FC236}">
                    <a16:creationId xmlns:a16="http://schemas.microsoft.com/office/drawing/2014/main" id="{CF5DFD29-E7C9-4041-AD48-B420C82475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09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7" name="Line 30">
                <a:extLst>
                  <a:ext uri="{FF2B5EF4-FFF2-40B4-BE49-F238E27FC236}">
                    <a16:creationId xmlns:a16="http://schemas.microsoft.com/office/drawing/2014/main" id="{04DC1E96-6D5E-405B-9F66-43265C5564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09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8" name="Rectangle 31">
                <a:extLst>
                  <a:ext uri="{FF2B5EF4-FFF2-40B4-BE49-F238E27FC236}">
                    <a16:creationId xmlns:a16="http://schemas.microsoft.com/office/drawing/2014/main" id="{475EACEA-2675-4C06-A25B-0A81B07098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noFill/>
              <a:ln w="4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  <p:sp>
            <p:nvSpPr>
              <p:cNvPr id="149" name="Line 32">
                <a:extLst>
                  <a:ext uri="{FF2B5EF4-FFF2-40B4-BE49-F238E27FC236}">
                    <a16:creationId xmlns:a16="http://schemas.microsoft.com/office/drawing/2014/main" id="{38127E0B-39B7-4DC5-8BEE-9D62EDDC50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6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50" name="Line 34">
                <a:extLst>
                  <a:ext uri="{FF2B5EF4-FFF2-40B4-BE49-F238E27FC236}">
                    <a16:creationId xmlns:a16="http://schemas.microsoft.com/office/drawing/2014/main" id="{21F6182F-7633-4E35-BC29-341B2917A4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34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51" name="Line 36">
                <a:extLst>
                  <a:ext uri="{FF2B5EF4-FFF2-40B4-BE49-F238E27FC236}">
                    <a16:creationId xmlns:a16="http://schemas.microsoft.com/office/drawing/2014/main" id="{4ED4559B-34E3-4854-AD56-C88F07E54B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12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52" name="Line 39">
                <a:extLst>
                  <a:ext uri="{FF2B5EF4-FFF2-40B4-BE49-F238E27FC236}">
                    <a16:creationId xmlns:a16="http://schemas.microsoft.com/office/drawing/2014/main" id="{CD74E7AE-D03A-45F5-B1F9-8560A923AC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" y="1883"/>
                <a:ext cx="21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53" name="Line 41">
                <a:extLst>
                  <a:ext uri="{FF2B5EF4-FFF2-40B4-BE49-F238E27FC236}">
                    <a16:creationId xmlns:a16="http://schemas.microsoft.com/office/drawing/2014/main" id="{1FE09FC1-D6F6-4EB5-84E3-F53C61BABD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" y="1359"/>
                <a:ext cx="21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54" name="Rectangle 42">
                <a:extLst>
                  <a:ext uri="{FF2B5EF4-FFF2-40B4-BE49-F238E27FC236}">
                    <a16:creationId xmlns:a16="http://schemas.microsoft.com/office/drawing/2014/main" id="{83AF55BF-EDBE-438C-957E-DBA1AC615F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noFill/>
              <a:ln w="4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155" name="Right Triangle 154">
              <a:extLst>
                <a:ext uri="{FF2B5EF4-FFF2-40B4-BE49-F238E27FC236}">
                  <a16:creationId xmlns:a16="http://schemas.microsoft.com/office/drawing/2014/main" id="{74B7791B-FEA2-40D3-8008-4A6D3AD3D18B}"/>
                </a:ext>
              </a:extLst>
            </p:cNvPr>
            <p:cNvSpPr/>
            <p:nvPr/>
          </p:nvSpPr>
          <p:spPr>
            <a:xfrm flipH="1">
              <a:off x="588298" y="3105443"/>
              <a:ext cx="1489075" cy="2427287"/>
            </a:xfrm>
            <a:prstGeom prst="rtTriangle">
              <a:avLst/>
            </a:prstGeom>
            <a:solidFill>
              <a:schemeClr val="accent1">
                <a:alpha val="32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CA">
                <a:solidFill>
                  <a:srgbClr val="FFFFFF"/>
                </a:solidFill>
              </a:endParaRPr>
            </a:p>
          </p:txBody>
        </p:sp>
        <p:graphicFrame>
          <p:nvGraphicFramePr>
            <p:cNvPr id="156" name="Object 181">
              <a:extLst>
                <a:ext uri="{FF2B5EF4-FFF2-40B4-BE49-F238E27FC236}">
                  <a16:creationId xmlns:a16="http://schemas.microsoft.com/office/drawing/2014/main" id="{24119A0A-67E7-4C04-8B0B-B1BD7EDF57D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97152367"/>
                </p:ext>
              </p:extLst>
            </p:nvPr>
          </p:nvGraphicFramePr>
          <p:xfrm>
            <a:off x="1204248" y="5551780"/>
            <a:ext cx="273050" cy="358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0" imgW="126780" imgH="164814" progId="Equation.DSMT4">
                    <p:embed/>
                  </p:oleObj>
                </mc:Choice>
                <mc:Fallback>
                  <p:oleObj name="Equation" r:id="rId20" imgW="126780" imgH="164814" progId="Equation.DSMT4">
                    <p:embed/>
                    <p:pic>
                      <p:nvPicPr>
                        <p:cNvPr id="156" name="Object 181">
                          <a:extLst>
                            <a:ext uri="{FF2B5EF4-FFF2-40B4-BE49-F238E27FC236}">
                              <a16:creationId xmlns:a16="http://schemas.microsoft.com/office/drawing/2014/main" id="{24119A0A-67E7-4C04-8B0B-B1BD7EDF57D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4248" y="5551780"/>
                          <a:ext cx="273050" cy="358775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7" name="Object 182">
              <a:extLst>
                <a:ext uri="{FF2B5EF4-FFF2-40B4-BE49-F238E27FC236}">
                  <a16:creationId xmlns:a16="http://schemas.microsoft.com/office/drawing/2014/main" id="{BE988F44-8A53-41CA-A53C-E5EC352B5E4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77775438"/>
                </p:ext>
              </p:extLst>
            </p:nvPr>
          </p:nvGraphicFramePr>
          <p:xfrm>
            <a:off x="750223" y="5178718"/>
            <a:ext cx="274638" cy="3381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2" imgW="177569" imgH="215619" progId="Equation.DSMT4">
                    <p:embed/>
                  </p:oleObj>
                </mc:Choice>
                <mc:Fallback>
                  <p:oleObj name="Equation" r:id="rId22" imgW="177569" imgH="215619" progId="Equation.DSMT4">
                    <p:embed/>
                    <p:pic>
                      <p:nvPicPr>
                        <p:cNvPr id="157" name="Object 182">
                          <a:extLst>
                            <a:ext uri="{FF2B5EF4-FFF2-40B4-BE49-F238E27FC236}">
                              <a16:creationId xmlns:a16="http://schemas.microsoft.com/office/drawing/2014/main" id="{BE988F44-8A53-41CA-A53C-E5EC352B5E4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0223" y="5178718"/>
                          <a:ext cx="274638" cy="338137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alpha val="0"/>
                          </a:schemeClr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8" name="Object 183">
              <a:extLst>
                <a:ext uri="{FF2B5EF4-FFF2-40B4-BE49-F238E27FC236}">
                  <a16:creationId xmlns:a16="http://schemas.microsoft.com/office/drawing/2014/main" id="{BFB62D9A-F1A1-41B9-8695-6C0C7B8AD1C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1248132"/>
                </p:ext>
              </p:extLst>
            </p:nvPr>
          </p:nvGraphicFramePr>
          <p:xfrm>
            <a:off x="862936" y="4053180"/>
            <a:ext cx="273050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4" imgW="126725" imgH="177415" progId="Equation.DSMT4">
                    <p:embed/>
                  </p:oleObj>
                </mc:Choice>
                <mc:Fallback>
                  <p:oleObj name="Equation" r:id="rId24" imgW="126725" imgH="177415" progId="Equation.DSMT4">
                    <p:embed/>
                    <p:pic>
                      <p:nvPicPr>
                        <p:cNvPr id="158" name="Object 183">
                          <a:extLst>
                            <a:ext uri="{FF2B5EF4-FFF2-40B4-BE49-F238E27FC236}">
                              <a16:creationId xmlns:a16="http://schemas.microsoft.com/office/drawing/2014/main" id="{BFB62D9A-F1A1-41B9-8695-6C0C7B8AD1C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2936" y="4053180"/>
                          <a:ext cx="273050" cy="387350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36" name="Group 235">
            <a:extLst>
              <a:ext uri="{FF2B5EF4-FFF2-40B4-BE49-F238E27FC236}">
                <a16:creationId xmlns:a16="http://schemas.microsoft.com/office/drawing/2014/main" id="{7BF83C12-A995-439C-BDEC-7D9DFCB24630}"/>
              </a:ext>
            </a:extLst>
          </p:cNvPr>
          <p:cNvGrpSpPr/>
          <p:nvPr/>
        </p:nvGrpSpPr>
        <p:grpSpPr>
          <a:xfrm>
            <a:off x="2955410" y="3688113"/>
            <a:ext cx="2510512" cy="1870895"/>
            <a:chOff x="2955410" y="3008700"/>
            <a:chExt cx="3057525" cy="2540000"/>
          </a:xfrm>
        </p:grpSpPr>
        <p:grpSp>
          <p:nvGrpSpPr>
            <p:cNvPr id="160" name="Group 5">
              <a:extLst>
                <a:ext uri="{FF2B5EF4-FFF2-40B4-BE49-F238E27FC236}">
                  <a16:creationId xmlns:a16="http://schemas.microsoft.com/office/drawing/2014/main" id="{5D26F043-68E7-4B37-8B80-2CE9F56008B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955410" y="3022987"/>
              <a:ext cx="3057525" cy="2525713"/>
              <a:chOff x="268" y="832"/>
              <a:chExt cx="1926" cy="1591"/>
            </a:xfrm>
          </p:grpSpPr>
          <p:sp>
            <p:nvSpPr>
              <p:cNvPr id="161" name="AutoShape 4">
                <a:extLst>
                  <a:ext uri="{FF2B5EF4-FFF2-40B4-BE49-F238E27FC236}">
                    <a16:creationId xmlns:a16="http://schemas.microsoft.com/office/drawing/2014/main" id="{932F75C9-AE73-4749-A5BB-FC4CA45714CF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74" y="832"/>
                <a:ext cx="1920" cy="1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62" name="Rectangle 6">
                <a:extLst>
                  <a:ext uri="{FF2B5EF4-FFF2-40B4-BE49-F238E27FC236}">
                    <a16:creationId xmlns:a16="http://schemas.microsoft.com/office/drawing/2014/main" id="{C58A1E9E-EAAB-4718-B5A1-241B14D35E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solidFill>
                <a:srgbClr val="FFFFFF"/>
              </a:solidFill>
              <a:ln w="2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  <p:sp>
            <p:nvSpPr>
              <p:cNvPr id="163" name="Line 7">
                <a:extLst>
                  <a:ext uri="{FF2B5EF4-FFF2-40B4-BE49-F238E27FC236}">
                    <a16:creationId xmlns:a16="http://schemas.microsoft.com/office/drawing/2014/main" id="{7669D393-37A6-474A-9BAC-0A67EA4302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64" name="Line 8">
                <a:extLst>
                  <a:ext uri="{FF2B5EF4-FFF2-40B4-BE49-F238E27FC236}">
                    <a16:creationId xmlns:a16="http://schemas.microsoft.com/office/drawing/2014/main" id="{4235CB73-331C-40BD-B1A1-4AD17B904C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8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65" name="Line 9">
                <a:extLst>
                  <a:ext uri="{FF2B5EF4-FFF2-40B4-BE49-F238E27FC236}">
                    <a16:creationId xmlns:a16="http://schemas.microsoft.com/office/drawing/2014/main" id="{79A10F5A-6F80-4102-8CE4-B9C40F21F4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5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66" name="Line 10">
                <a:extLst>
                  <a:ext uri="{FF2B5EF4-FFF2-40B4-BE49-F238E27FC236}">
                    <a16:creationId xmlns:a16="http://schemas.microsoft.com/office/drawing/2014/main" id="{42F5FC50-3FF7-42E1-A236-1882FB8346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5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67" name="Line 11">
                <a:extLst>
                  <a:ext uri="{FF2B5EF4-FFF2-40B4-BE49-F238E27FC236}">
                    <a16:creationId xmlns:a16="http://schemas.microsoft.com/office/drawing/2014/main" id="{7C61AC99-5FA7-4BA4-8DDC-A35E1EB73A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68" name="Line 12">
                <a:extLst>
                  <a:ext uri="{FF2B5EF4-FFF2-40B4-BE49-F238E27FC236}">
                    <a16:creationId xmlns:a16="http://schemas.microsoft.com/office/drawing/2014/main" id="{6DB54728-6DD5-4825-8017-C18C03B13C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69" name="Line 13">
                <a:extLst>
                  <a:ext uri="{FF2B5EF4-FFF2-40B4-BE49-F238E27FC236}">
                    <a16:creationId xmlns:a16="http://schemas.microsoft.com/office/drawing/2014/main" id="{9CB63F72-CA48-4DD6-828C-DEA2AA808A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3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0" name="Line 14">
                <a:extLst>
                  <a:ext uri="{FF2B5EF4-FFF2-40B4-BE49-F238E27FC236}">
                    <a16:creationId xmlns:a16="http://schemas.microsoft.com/office/drawing/2014/main" id="{01FC7D83-3707-4C0F-A9AB-907C6B7828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3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1" name="Line 15">
                <a:extLst>
                  <a:ext uri="{FF2B5EF4-FFF2-40B4-BE49-F238E27FC236}">
                    <a16:creationId xmlns:a16="http://schemas.microsoft.com/office/drawing/2014/main" id="{242ED899-02A8-4AC5-8954-C7B6F9A46E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7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2" name="Line 16">
                <a:extLst>
                  <a:ext uri="{FF2B5EF4-FFF2-40B4-BE49-F238E27FC236}">
                    <a16:creationId xmlns:a16="http://schemas.microsoft.com/office/drawing/2014/main" id="{E0330652-5B86-4C48-80A6-4D2186DB56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7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3" name="Line 17">
                <a:extLst>
                  <a:ext uri="{FF2B5EF4-FFF2-40B4-BE49-F238E27FC236}">
                    <a16:creationId xmlns:a16="http://schemas.microsoft.com/office/drawing/2014/main" id="{F6835508-211B-4C2D-9DE5-32EFD4FCD1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10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4" name="Line 18">
                <a:extLst>
                  <a:ext uri="{FF2B5EF4-FFF2-40B4-BE49-F238E27FC236}">
                    <a16:creationId xmlns:a16="http://schemas.microsoft.com/office/drawing/2014/main" id="{89CA4A24-CC5D-4DF6-8735-3216ADAC2B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1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5" name="Line 19">
                <a:extLst>
                  <a:ext uri="{FF2B5EF4-FFF2-40B4-BE49-F238E27FC236}">
                    <a16:creationId xmlns:a16="http://schemas.microsoft.com/office/drawing/2014/main" id="{69F405FA-C8B1-4B16-9136-627252421E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0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6" name="Line 20">
                <a:extLst>
                  <a:ext uri="{FF2B5EF4-FFF2-40B4-BE49-F238E27FC236}">
                    <a16:creationId xmlns:a16="http://schemas.microsoft.com/office/drawing/2014/main" id="{53563881-B19A-4459-BF9C-189D9A70BE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7" name="Line 21">
                <a:extLst>
                  <a:ext uri="{FF2B5EF4-FFF2-40B4-BE49-F238E27FC236}">
                    <a16:creationId xmlns:a16="http://schemas.microsoft.com/office/drawing/2014/main" id="{F4AD7F2C-F97C-4922-AFD2-011BFBC414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2140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8" name="Line 22">
                <a:extLst>
                  <a:ext uri="{FF2B5EF4-FFF2-40B4-BE49-F238E27FC236}">
                    <a16:creationId xmlns:a16="http://schemas.microsoft.com/office/drawing/2014/main" id="{FE46EF5D-396E-4225-8B50-DB9808F0FA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2143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9" name="Line 23">
                <a:extLst>
                  <a:ext uri="{FF2B5EF4-FFF2-40B4-BE49-F238E27FC236}">
                    <a16:creationId xmlns:a16="http://schemas.microsoft.com/office/drawing/2014/main" id="{40D5A423-3846-4332-8108-51FBF1B4DE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880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0" name="Line 24">
                <a:extLst>
                  <a:ext uri="{FF2B5EF4-FFF2-40B4-BE49-F238E27FC236}">
                    <a16:creationId xmlns:a16="http://schemas.microsoft.com/office/drawing/2014/main" id="{426B6FEB-B196-44AA-9F59-3527A4D84B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883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1" name="Line 25">
                <a:extLst>
                  <a:ext uri="{FF2B5EF4-FFF2-40B4-BE49-F238E27FC236}">
                    <a16:creationId xmlns:a16="http://schemas.microsoft.com/office/drawing/2014/main" id="{99A04CA2-71F0-4438-A757-349CAE9D6B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61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2" name="Line 26">
                <a:extLst>
                  <a:ext uri="{FF2B5EF4-FFF2-40B4-BE49-F238E27FC236}">
                    <a16:creationId xmlns:a16="http://schemas.microsoft.com/office/drawing/2014/main" id="{A12BA50F-C6DF-49E6-AF36-2DE55273F9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61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3" name="Line 27">
                <a:extLst>
                  <a:ext uri="{FF2B5EF4-FFF2-40B4-BE49-F238E27FC236}">
                    <a16:creationId xmlns:a16="http://schemas.microsoft.com/office/drawing/2014/main" id="{5D76B014-99F0-430E-935D-F4B92E1D06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35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4" name="Line 28">
                <a:extLst>
                  <a:ext uri="{FF2B5EF4-FFF2-40B4-BE49-F238E27FC236}">
                    <a16:creationId xmlns:a16="http://schemas.microsoft.com/office/drawing/2014/main" id="{3B20EF5A-CD07-4001-8023-F276E7AB50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35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5" name="Line 29">
                <a:extLst>
                  <a:ext uri="{FF2B5EF4-FFF2-40B4-BE49-F238E27FC236}">
                    <a16:creationId xmlns:a16="http://schemas.microsoft.com/office/drawing/2014/main" id="{D5D30EEB-A909-4DB9-9487-F58FF4910C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09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6" name="Line 30">
                <a:extLst>
                  <a:ext uri="{FF2B5EF4-FFF2-40B4-BE49-F238E27FC236}">
                    <a16:creationId xmlns:a16="http://schemas.microsoft.com/office/drawing/2014/main" id="{87831882-6A91-4A08-9DCD-6108914D66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09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7" name="Rectangle 31">
                <a:extLst>
                  <a:ext uri="{FF2B5EF4-FFF2-40B4-BE49-F238E27FC236}">
                    <a16:creationId xmlns:a16="http://schemas.microsoft.com/office/drawing/2014/main" id="{18159904-4B95-49BF-9C80-9795DE9A66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noFill/>
              <a:ln w="4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  <p:sp>
            <p:nvSpPr>
              <p:cNvPr id="188" name="Line 32">
                <a:extLst>
                  <a:ext uri="{FF2B5EF4-FFF2-40B4-BE49-F238E27FC236}">
                    <a16:creationId xmlns:a16="http://schemas.microsoft.com/office/drawing/2014/main" id="{87D527FF-84A6-4DD7-8FEE-25F3FBA568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6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9" name="Line 34">
                <a:extLst>
                  <a:ext uri="{FF2B5EF4-FFF2-40B4-BE49-F238E27FC236}">
                    <a16:creationId xmlns:a16="http://schemas.microsoft.com/office/drawing/2014/main" id="{46EC8CCB-D271-45EB-B092-66E2130006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34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90" name="Line 36">
                <a:extLst>
                  <a:ext uri="{FF2B5EF4-FFF2-40B4-BE49-F238E27FC236}">
                    <a16:creationId xmlns:a16="http://schemas.microsoft.com/office/drawing/2014/main" id="{65325695-1EEC-4F8F-A2ED-89FBC76514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12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91" name="Line 39">
                <a:extLst>
                  <a:ext uri="{FF2B5EF4-FFF2-40B4-BE49-F238E27FC236}">
                    <a16:creationId xmlns:a16="http://schemas.microsoft.com/office/drawing/2014/main" id="{53819F17-FCB8-4FFD-86BE-72BCDF4474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" y="1883"/>
                <a:ext cx="21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92" name="Line 41">
                <a:extLst>
                  <a:ext uri="{FF2B5EF4-FFF2-40B4-BE49-F238E27FC236}">
                    <a16:creationId xmlns:a16="http://schemas.microsoft.com/office/drawing/2014/main" id="{8DF49C77-B186-4059-BD5C-42923069C3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" y="1359"/>
                <a:ext cx="21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93" name="Rectangle 42">
                <a:extLst>
                  <a:ext uri="{FF2B5EF4-FFF2-40B4-BE49-F238E27FC236}">
                    <a16:creationId xmlns:a16="http://schemas.microsoft.com/office/drawing/2014/main" id="{37358FD6-0798-4ECA-9EFA-736870A5DA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noFill/>
              <a:ln w="4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194" name="Right Triangle 193">
              <a:extLst>
                <a:ext uri="{FF2B5EF4-FFF2-40B4-BE49-F238E27FC236}">
                  <a16:creationId xmlns:a16="http://schemas.microsoft.com/office/drawing/2014/main" id="{67B2B4A1-C22A-40E1-8D0A-92CD74BB6625}"/>
                </a:ext>
              </a:extLst>
            </p:cNvPr>
            <p:cNvSpPr/>
            <p:nvPr/>
          </p:nvSpPr>
          <p:spPr>
            <a:xfrm flipH="1">
              <a:off x="2979223" y="3008700"/>
              <a:ext cx="2251075" cy="2087562"/>
            </a:xfrm>
            <a:prstGeom prst="rtTriangle">
              <a:avLst/>
            </a:prstGeom>
            <a:solidFill>
              <a:schemeClr val="accent1">
                <a:alpha val="32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CA">
                <a:solidFill>
                  <a:srgbClr val="FFFFFF"/>
                </a:solidFill>
              </a:endParaRPr>
            </a:p>
          </p:txBody>
        </p:sp>
        <p:graphicFrame>
          <p:nvGraphicFramePr>
            <p:cNvPr id="195" name="Object 178">
              <a:extLst>
                <a:ext uri="{FF2B5EF4-FFF2-40B4-BE49-F238E27FC236}">
                  <a16:creationId xmlns:a16="http://schemas.microsoft.com/office/drawing/2014/main" id="{6CD25FFB-5E54-4F94-B942-CA282D57C73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68840824"/>
                </p:ext>
              </p:extLst>
            </p:nvPr>
          </p:nvGraphicFramePr>
          <p:xfrm>
            <a:off x="4155560" y="5124837"/>
            <a:ext cx="273050" cy="385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6" imgW="126725" imgH="177415" progId="Equation.DSMT4">
                    <p:embed/>
                  </p:oleObj>
                </mc:Choice>
                <mc:Fallback>
                  <p:oleObj name="Equation" r:id="rId26" imgW="126725" imgH="177415" progId="Equation.DSMT4">
                    <p:embed/>
                    <p:pic>
                      <p:nvPicPr>
                        <p:cNvPr id="195" name="Object 178">
                          <a:extLst>
                            <a:ext uri="{FF2B5EF4-FFF2-40B4-BE49-F238E27FC236}">
                              <a16:creationId xmlns:a16="http://schemas.microsoft.com/office/drawing/2014/main" id="{6CD25FFB-5E54-4F94-B942-CA282D57C73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5560" y="5124837"/>
                          <a:ext cx="273050" cy="38576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6" name="Object 179">
              <a:extLst>
                <a:ext uri="{FF2B5EF4-FFF2-40B4-BE49-F238E27FC236}">
                  <a16:creationId xmlns:a16="http://schemas.microsoft.com/office/drawing/2014/main" id="{B423B3EE-0D3E-4491-8E18-3C7CEC9B4AD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69508434"/>
                </p:ext>
              </p:extLst>
            </p:nvPr>
          </p:nvGraphicFramePr>
          <p:xfrm>
            <a:off x="4939274" y="3221078"/>
            <a:ext cx="274638" cy="3381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8" imgW="177569" imgH="215619" progId="Equation.DSMT4">
                    <p:embed/>
                  </p:oleObj>
                </mc:Choice>
                <mc:Fallback>
                  <p:oleObj name="Equation" r:id="rId28" imgW="177569" imgH="215619" progId="Equation.DSMT4">
                    <p:embed/>
                    <p:pic>
                      <p:nvPicPr>
                        <p:cNvPr id="196" name="Object 179">
                          <a:extLst>
                            <a:ext uri="{FF2B5EF4-FFF2-40B4-BE49-F238E27FC236}">
                              <a16:creationId xmlns:a16="http://schemas.microsoft.com/office/drawing/2014/main" id="{B423B3EE-0D3E-4491-8E18-3C7CEC9B4AD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39274" y="3221078"/>
                          <a:ext cx="274638" cy="338137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alpha val="0"/>
                          </a:schemeClr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7" name="Object 180">
              <a:extLst>
                <a:ext uri="{FF2B5EF4-FFF2-40B4-BE49-F238E27FC236}">
                  <a16:creationId xmlns:a16="http://schemas.microsoft.com/office/drawing/2014/main" id="{45A7D742-1832-4642-8D80-31053A3A995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46921889"/>
                </p:ext>
              </p:extLst>
            </p:nvPr>
          </p:nvGraphicFramePr>
          <p:xfrm>
            <a:off x="5257285" y="4296162"/>
            <a:ext cx="273050" cy="385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9" imgW="126725" imgH="177415" progId="Equation.DSMT4">
                    <p:embed/>
                  </p:oleObj>
                </mc:Choice>
                <mc:Fallback>
                  <p:oleObj name="Equation" r:id="rId29" imgW="126725" imgH="177415" progId="Equation.DSMT4">
                    <p:embed/>
                    <p:pic>
                      <p:nvPicPr>
                        <p:cNvPr id="197" name="Object 180">
                          <a:extLst>
                            <a:ext uri="{FF2B5EF4-FFF2-40B4-BE49-F238E27FC236}">
                              <a16:creationId xmlns:a16="http://schemas.microsoft.com/office/drawing/2014/main" id="{45A7D742-1832-4642-8D80-31053A3A995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57285" y="4296162"/>
                          <a:ext cx="273050" cy="38576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37" name="Group 236">
            <a:extLst>
              <a:ext uri="{FF2B5EF4-FFF2-40B4-BE49-F238E27FC236}">
                <a16:creationId xmlns:a16="http://schemas.microsoft.com/office/drawing/2014/main" id="{E08F19CF-F228-45B3-9548-4E23D1879216}"/>
              </a:ext>
            </a:extLst>
          </p:cNvPr>
          <p:cNvGrpSpPr/>
          <p:nvPr/>
        </p:nvGrpSpPr>
        <p:grpSpPr>
          <a:xfrm>
            <a:off x="6014137" y="3675619"/>
            <a:ext cx="2477702" cy="2417677"/>
            <a:chOff x="6328787" y="2983300"/>
            <a:chExt cx="3057525" cy="2886075"/>
          </a:xfrm>
        </p:grpSpPr>
        <p:grpSp>
          <p:nvGrpSpPr>
            <p:cNvPr id="198" name="Group 5">
              <a:extLst>
                <a:ext uri="{FF2B5EF4-FFF2-40B4-BE49-F238E27FC236}">
                  <a16:creationId xmlns:a16="http://schemas.microsoft.com/office/drawing/2014/main" id="{2B5692A9-E68A-4C3D-B9D4-3F5B81C2DEDC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6328787" y="2983300"/>
              <a:ext cx="3057525" cy="2525713"/>
              <a:chOff x="268" y="832"/>
              <a:chExt cx="1926" cy="1591"/>
            </a:xfrm>
          </p:grpSpPr>
          <p:sp>
            <p:nvSpPr>
              <p:cNvPr id="199" name="AutoShape 4">
                <a:extLst>
                  <a:ext uri="{FF2B5EF4-FFF2-40B4-BE49-F238E27FC236}">
                    <a16:creationId xmlns:a16="http://schemas.microsoft.com/office/drawing/2014/main" id="{1BB3A083-3C03-4424-96B9-E5E5B5CAB649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74" y="832"/>
                <a:ext cx="1920" cy="1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00" name="Rectangle 6">
                <a:extLst>
                  <a:ext uri="{FF2B5EF4-FFF2-40B4-BE49-F238E27FC236}">
                    <a16:creationId xmlns:a16="http://schemas.microsoft.com/office/drawing/2014/main" id="{356AD22E-B4AF-4898-85E3-20D4D49A74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solidFill>
                <a:srgbClr val="FFFFFF"/>
              </a:solidFill>
              <a:ln w="2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  <p:sp>
            <p:nvSpPr>
              <p:cNvPr id="201" name="Line 7">
                <a:extLst>
                  <a:ext uri="{FF2B5EF4-FFF2-40B4-BE49-F238E27FC236}">
                    <a16:creationId xmlns:a16="http://schemas.microsoft.com/office/drawing/2014/main" id="{A8D90122-737C-473E-9906-E59096862D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02" name="Line 8">
                <a:extLst>
                  <a:ext uri="{FF2B5EF4-FFF2-40B4-BE49-F238E27FC236}">
                    <a16:creationId xmlns:a16="http://schemas.microsoft.com/office/drawing/2014/main" id="{DA608CAD-56A3-4107-88E5-8B53C40CB4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8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03" name="Line 9">
                <a:extLst>
                  <a:ext uri="{FF2B5EF4-FFF2-40B4-BE49-F238E27FC236}">
                    <a16:creationId xmlns:a16="http://schemas.microsoft.com/office/drawing/2014/main" id="{393B2186-8F8F-412A-8208-8512F5ED6C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5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04" name="Line 10">
                <a:extLst>
                  <a:ext uri="{FF2B5EF4-FFF2-40B4-BE49-F238E27FC236}">
                    <a16:creationId xmlns:a16="http://schemas.microsoft.com/office/drawing/2014/main" id="{7608CC58-C875-41D1-96B7-B407253B75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5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05" name="Line 11">
                <a:extLst>
                  <a:ext uri="{FF2B5EF4-FFF2-40B4-BE49-F238E27FC236}">
                    <a16:creationId xmlns:a16="http://schemas.microsoft.com/office/drawing/2014/main" id="{E79BDA29-0E16-4DEA-A612-8CD9EDF471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06" name="Line 12">
                <a:extLst>
                  <a:ext uri="{FF2B5EF4-FFF2-40B4-BE49-F238E27FC236}">
                    <a16:creationId xmlns:a16="http://schemas.microsoft.com/office/drawing/2014/main" id="{5A340186-73F6-4AB7-BED7-0695085CF7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07" name="Line 13">
                <a:extLst>
                  <a:ext uri="{FF2B5EF4-FFF2-40B4-BE49-F238E27FC236}">
                    <a16:creationId xmlns:a16="http://schemas.microsoft.com/office/drawing/2014/main" id="{6810A9AF-4DB0-4016-9EB3-FDB40CA83B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3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08" name="Line 14">
                <a:extLst>
                  <a:ext uri="{FF2B5EF4-FFF2-40B4-BE49-F238E27FC236}">
                    <a16:creationId xmlns:a16="http://schemas.microsoft.com/office/drawing/2014/main" id="{95E108E6-711D-4EC8-8587-D4D0640C93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3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09" name="Line 15">
                <a:extLst>
                  <a:ext uri="{FF2B5EF4-FFF2-40B4-BE49-F238E27FC236}">
                    <a16:creationId xmlns:a16="http://schemas.microsoft.com/office/drawing/2014/main" id="{04E58D87-A850-446F-9950-3BD39191F0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7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10" name="Line 16">
                <a:extLst>
                  <a:ext uri="{FF2B5EF4-FFF2-40B4-BE49-F238E27FC236}">
                    <a16:creationId xmlns:a16="http://schemas.microsoft.com/office/drawing/2014/main" id="{5DA0306B-ADEC-4305-AD2A-9ACE7FE0E3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7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11" name="Line 17">
                <a:extLst>
                  <a:ext uri="{FF2B5EF4-FFF2-40B4-BE49-F238E27FC236}">
                    <a16:creationId xmlns:a16="http://schemas.microsoft.com/office/drawing/2014/main" id="{E1E44150-2296-4C1B-8316-8FF3B6461A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10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12" name="Line 18">
                <a:extLst>
                  <a:ext uri="{FF2B5EF4-FFF2-40B4-BE49-F238E27FC236}">
                    <a16:creationId xmlns:a16="http://schemas.microsoft.com/office/drawing/2014/main" id="{5F542EC7-D93D-4716-A1DF-6A27CE7343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1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13" name="Line 19">
                <a:extLst>
                  <a:ext uri="{FF2B5EF4-FFF2-40B4-BE49-F238E27FC236}">
                    <a16:creationId xmlns:a16="http://schemas.microsoft.com/office/drawing/2014/main" id="{C0B47696-5F14-4304-99AD-440D57BC8F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0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14" name="Line 20">
                <a:extLst>
                  <a:ext uri="{FF2B5EF4-FFF2-40B4-BE49-F238E27FC236}">
                    <a16:creationId xmlns:a16="http://schemas.microsoft.com/office/drawing/2014/main" id="{6C82792B-F0F0-4386-9CBA-C587B085EC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15" name="Line 21">
                <a:extLst>
                  <a:ext uri="{FF2B5EF4-FFF2-40B4-BE49-F238E27FC236}">
                    <a16:creationId xmlns:a16="http://schemas.microsoft.com/office/drawing/2014/main" id="{CB60D974-18F7-4F35-819C-FCCD8A419C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2140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16" name="Line 22">
                <a:extLst>
                  <a:ext uri="{FF2B5EF4-FFF2-40B4-BE49-F238E27FC236}">
                    <a16:creationId xmlns:a16="http://schemas.microsoft.com/office/drawing/2014/main" id="{83EA79E8-B174-47C7-920E-BD4FCDF321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2143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17" name="Line 23">
                <a:extLst>
                  <a:ext uri="{FF2B5EF4-FFF2-40B4-BE49-F238E27FC236}">
                    <a16:creationId xmlns:a16="http://schemas.microsoft.com/office/drawing/2014/main" id="{82C9EAEA-E46F-4BA5-ABE4-C55E835555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880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18" name="Line 24">
                <a:extLst>
                  <a:ext uri="{FF2B5EF4-FFF2-40B4-BE49-F238E27FC236}">
                    <a16:creationId xmlns:a16="http://schemas.microsoft.com/office/drawing/2014/main" id="{04AB1DC6-FFDA-4D87-A32A-D846F7E163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883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19" name="Line 25">
                <a:extLst>
                  <a:ext uri="{FF2B5EF4-FFF2-40B4-BE49-F238E27FC236}">
                    <a16:creationId xmlns:a16="http://schemas.microsoft.com/office/drawing/2014/main" id="{112D94F9-1A77-4010-A7BE-F6AD8FE519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61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20" name="Line 26">
                <a:extLst>
                  <a:ext uri="{FF2B5EF4-FFF2-40B4-BE49-F238E27FC236}">
                    <a16:creationId xmlns:a16="http://schemas.microsoft.com/office/drawing/2014/main" id="{5D88ABCA-324D-4810-8BD6-CF16C481CA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61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21" name="Line 27">
                <a:extLst>
                  <a:ext uri="{FF2B5EF4-FFF2-40B4-BE49-F238E27FC236}">
                    <a16:creationId xmlns:a16="http://schemas.microsoft.com/office/drawing/2014/main" id="{5F82346F-C454-4EBC-B53B-08AA80067A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35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22" name="Line 28">
                <a:extLst>
                  <a:ext uri="{FF2B5EF4-FFF2-40B4-BE49-F238E27FC236}">
                    <a16:creationId xmlns:a16="http://schemas.microsoft.com/office/drawing/2014/main" id="{3B92A729-FE92-4904-9536-D4933063F5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35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23" name="Line 29">
                <a:extLst>
                  <a:ext uri="{FF2B5EF4-FFF2-40B4-BE49-F238E27FC236}">
                    <a16:creationId xmlns:a16="http://schemas.microsoft.com/office/drawing/2014/main" id="{CA3CB2CA-DC1C-4909-B21F-4AD063ADB7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09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24" name="Line 30">
                <a:extLst>
                  <a:ext uri="{FF2B5EF4-FFF2-40B4-BE49-F238E27FC236}">
                    <a16:creationId xmlns:a16="http://schemas.microsoft.com/office/drawing/2014/main" id="{838A5BBF-3DCA-48E9-AB9D-3C49AB51C6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09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25" name="Rectangle 31">
                <a:extLst>
                  <a:ext uri="{FF2B5EF4-FFF2-40B4-BE49-F238E27FC236}">
                    <a16:creationId xmlns:a16="http://schemas.microsoft.com/office/drawing/2014/main" id="{9D46ED3A-0ECD-4D0A-A24A-DB63C0E0B3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noFill/>
              <a:ln w="4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  <p:sp>
            <p:nvSpPr>
              <p:cNvPr id="226" name="Line 32">
                <a:extLst>
                  <a:ext uri="{FF2B5EF4-FFF2-40B4-BE49-F238E27FC236}">
                    <a16:creationId xmlns:a16="http://schemas.microsoft.com/office/drawing/2014/main" id="{5FAEA5A5-0642-4E07-8196-C9E335A7DB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6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27" name="Line 34">
                <a:extLst>
                  <a:ext uri="{FF2B5EF4-FFF2-40B4-BE49-F238E27FC236}">
                    <a16:creationId xmlns:a16="http://schemas.microsoft.com/office/drawing/2014/main" id="{B2746F33-FE5A-465E-AB2B-6ED224F317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34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28" name="Line 36">
                <a:extLst>
                  <a:ext uri="{FF2B5EF4-FFF2-40B4-BE49-F238E27FC236}">
                    <a16:creationId xmlns:a16="http://schemas.microsoft.com/office/drawing/2014/main" id="{2B7205F7-FE4F-456C-9DD6-77015D6B91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12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29" name="Line 39">
                <a:extLst>
                  <a:ext uri="{FF2B5EF4-FFF2-40B4-BE49-F238E27FC236}">
                    <a16:creationId xmlns:a16="http://schemas.microsoft.com/office/drawing/2014/main" id="{5EF4105D-C9E1-4D0F-B59E-39A4B589A2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" y="1883"/>
                <a:ext cx="21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30" name="Line 41">
                <a:extLst>
                  <a:ext uri="{FF2B5EF4-FFF2-40B4-BE49-F238E27FC236}">
                    <a16:creationId xmlns:a16="http://schemas.microsoft.com/office/drawing/2014/main" id="{77E05885-1EA0-4F88-B4A5-3A90C1C9C1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" y="1359"/>
                <a:ext cx="21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31" name="Rectangle 42">
                <a:extLst>
                  <a:ext uri="{FF2B5EF4-FFF2-40B4-BE49-F238E27FC236}">
                    <a16:creationId xmlns:a16="http://schemas.microsoft.com/office/drawing/2014/main" id="{D12F380E-360F-4A15-908D-BD06955FDD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noFill/>
              <a:ln w="4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232" name="Right Triangle 231">
              <a:extLst>
                <a:ext uri="{FF2B5EF4-FFF2-40B4-BE49-F238E27FC236}">
                  <a16:creationId xmlns:a16="http://schemas.microsoft.com/office/drawing/2014/main" id="{1D039CA6-181B-4FE2-96EF-7F21667C0C5B}"/>
                </a:ext>
              </a:extLst>
            </p:cNvPr>
            <p:cNvSpPr/>
            <p:nvPr/>
          </p:nvSpPr>
          <p:spPr>
            <a:xfrm flipH="1">
              <a:off x="6730424" y="3064263"/>
              <a:ext cx="1489075" cy="2427287"/>
            </a:xfrm>
            <a:prstGeom prst="rtTriangle">
              <a:avLst/>
            </a:prstGeom>
            <a:solidFill>
              <a:schemeClr val="accent1">
                <a:alpha val="32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CA">
                <a:solidFill>
                  <a:srgbClr val="FFFFFF"/>
                </a:solidFill>
              </a:endParaRPr>
            </a:p>
          </p:txBody>
        </p:sp>
        <p:graphicFrame>
          <p:nvGraphicFramePr>
            <p:cNvPr id="233" name="Object 181">
              <a:extLst>
                <a:ext uri="{FF2B5EF4-FFF2-40B4-BE49-F238E27FC236}">
                  <a16:creationId xmlns:a16="http://schemas.microsoft.com/office/drawing/2014/main" id="{D26879C8-7429-4F92-9D34-3746DB402E2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75561697"/>
                </p:ext>
              </p:extLst>
            </p:nvPr>
          </p:nvGraphicFramePr>
          <p:xfrm>
            <a:off x="7346374" y="5510600"/>
            <a:ext cx="273050" cy="358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0" imgW="126780" imgH="164814" progId="Equation.DSMT4">
                    <p:embed/>
                  </p:oleObj>
                </mc:Choice>
                <mc:Fallback>
                  <p:oleObj name="Equation" r:id="rId30" imgW="126780" imgH="164814" progId="Equation.DSMT4">
                    <p:embed/>
                    <p:pic>
                      <p:nvPicPr>
                        <p:cNvPr id="233" name="Object 181">
                          <a:extLst>
                            <a:ext uri="{FF2B5EF4-FFF2-40B4-BE49-F238E27FC236}">
                              <a16:creationId xmlns:a16="http://schemas.microsoft.com/office/drawing/2014/main" id="{D26879C8-7429-4F92-9D34-3746DB402E2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46374" y="5510600"/>
                          <a:ext cx="273050" cy="358775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4" name="Object 182">
              <a:extLst>
                <a:ext uri="{FF2B5EF4-FFF2-40B4-BE49-F238E27FC236}">
                  <a16:creationId xmlns:a16="http://schemas.microsoft.com/office/drawing/2014/main" id="{CA7F1DB6-C850-4CF6-9949-3BC10B151FE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12952072"/>
                </p:ext>
              </p:extLst>
            </p:nvPr>
          </p:nvGraphicFramePr>
          <p:xfrm>
            <a:off x="6892349" y="5137538"/>
            <a:ext cx="274638" cy="3381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1" imgW="177569" imgH="215619" progId="Equation.DSMT4">
                    <p:embed/>
                  </p:oleObj>
                </mc:Choice>
                <mc:Fallback>
                  <p:oleObj name="Equation" r:id="rId31" imgW="177569" imgH="215619" progId="Equation.DSMT4">
                    <p:embed/>
                    <p:pic>
                      <p:nvPicPr>
                        <p:cNvPr id="234" name="Object 182">
                          <a:extLst>
                            <a:ext uri="{FF2B5EF4-FFF2-40B4-BE49-F238E27FC236}">
                              <a16:creationId xmlns:a16="http://schemas.microsoft.com/office/drawing/2014/main" id="{CA7F1DB6-C850-4CF6-9949-3BC10B151FE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92349" y="5137538"/>
                          <a:ext cx="274638" cy="338137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alpha val="0"/>
                          </a:schemeClr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5" name="Object 183">
              <a:extLst>
                <a:ext uri="{FF2B5EF4-FFF2-40B4-BE49-F238E27FC236}">
                  <a16:creationId xmlns:a16="http://schemas.microsoft.com/office/drawing/2014/main" id="{52AAB6A7-BFE2-4932-8718-32D77C0B799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67478193"/>
                </p:ext>
              </p:extLst>
            </p:nvPr>
          </p:nvGraphicFramePr>
          <p:xfrm>
            <a:off x="6747094" y="4056072"/>
            <a:ext cx="546100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2" imgW="253670" imgH="177569" progId="Equation.DSMT4">
                    <p:embed/>
                  </p:oleObj>
                </mc:Choice>
                <mc:Fallback>
                  <p:oleObj name="Equation" r:id="rId32" imgW="253670" imgH="177569" progId="Equation.DSMT4">
                    <p:embed/>
                    <p:pic>
                      <p:nvPicPr>
                        <p:cNvPr id="235" name="Object 183">
                          <a:extLst>
                            <a:ext uri="{FF2B5EF4-FFF2-40B4-BE49-F238E27FC236}">
                              <a16:creationId xmlns:a16="http://schemas.microsoft.com/office/drawing/2014/main" id="{52AAB6A7-BFE2-4932-8718-32D77C0B799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47094" y="4056072"/>
                          <a:ext cx="546100" cy="387350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692388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>
            <a:extLst>
              <a:ext uri="{FF2B5EF4-FFF2-40B4-BE49-F238E27FC236}">
                <a16:creationId xmlns:a16="http://schemas.microsoft.com/office/drawing/2014/main" id="{54A3AEA5-A837-4173-B778-FF536FC8341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68226" y="444500"/>
            <a:ext cx="3057525" cy="2525713"/>
            <a:chOff x="268" y="832"/>
            <a:chExt cx="1926" cy="1591"/>
          </a:xfrm>
        </p:grpSpPr>
        <p:sp>
          <p:nvSpPr>
            <p:cNvPr id="34839" name="AutoShape 4">
              <a:extLst>
                <a:ext uri="{FF2B5EF4-FFF2-40B4-BE49-F238E27FC236}">
                  <a16:creationId xmlns:a16="http://schemas.microsoft.com/office/drawing/2014/main" id="{6124CFB5-D1B8-4D03-AC0A-3E1EF6009F3E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74" y="832"/>
              <a:ext cx="1920" cy="1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840" name="Rectangle 6">
              <a:extLst>
                <a:ext uri="{FF2B5EF4-FFF2-40B4-BE49-F238E27FC236}">
                  <a16:creationId xmlns:a16="http://schemas.microsoft.com/office/drawing/2014/main" id="{BE20F696-D273-48E1-9E5F-CD23328218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  <p:sp>
          <p:nvSpPr>
            <p:cNvPr id="34841" name="Line 7">
              <a:extLst>
                <a:ext uri="{FF2B5EF4-FFF2-40B4-BE49-F238E27FC236}">
                  <a16:creationId xmlns:a16="http://schemas.microsoft.com/office/drawing/2014/main" id="{1B7A34C4-04BA-4595-87BF-4AD783250C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842" name="Line 8">
              <a:extLst>
                <a:ext uri="{FF2B5EF4-FFF2-40B4-BE49-F238E27FC236}">
                  <a16:creationId xmlns:a16="http://schemas.microsoft.com/office/drawing/2014/main" id="{064E43E4-DBE2-46C1-AF70-66516BDD0C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8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843" name="Line 9">
              <a:extLst>
                <a:ext uri="{FF2B5EF4-FFF2-40B4-BE49-F238E27FC236}">
                  <a16:creationId xmlns:a16="http://schemas.microsoft.com/office/drawing/2014/main" id="{7D94B22A-0EB5-4045-80E7-E4420F1D5D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844" name="Line 10">
              <a:extLst>
                <a:ext uri="{FF2B5EF4-FFF2-40B4-BE49-F238E27FC236}">
                  <a16:creationId xmlns:a16="http://schemas.microsoft.com/office/drawing/2014/main" id="{2C9113B1-F8BC-4AD1-88F8-122CF8B7FD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845" name="Line 11">
              <a:extLst>
                <a:ext uri="{FF2B5EF4-FFF2-40B4-BE49-F238E27FC236}">
                  <a16:creationId xmlns:a16="http://schemas.microsoft.com/office/drawing/2014/main" id="{5D2CAEF0-4469-4D09-ADA7-91DABC0726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846" name="Line 12">
              <a:extLst>
                <a:ext uri="{FF2B5EF4-FFF2-40B4-BE49-F238E27FC236}">
                  <a16:creationId xmlns:a16="http://schemas.microsoft.com/office/drawing/2014/main" id="{0C5693EC-982C-45CD-BD16-95D8E0C23B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847" name="Line 13">
              <a:extLst>
                <a:ext uri="{FF2B5EF4-FFF2-40B4-BE49-F238E27FC236}">
                  <a16:creationId xmlns:a16="http://schemas.microsoft.com/office/drawing/2014/main" id="{E6CDE9DC-AB0E-4590-A744-EA07573A8E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3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848" name="Line 14">
              <a:extLst>
                <a:ext uri="{FF2B5EF4-FFF2-40B4-BE49-F238E27FC236}">
                  <a16:creationId xmlns:a16="http://schemas.microsoft.com/office/drawing/2014/main" id="{B75F3359-8C8B-43CA-8A40-C305FBF2AA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3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849" name="Line 15">
              <a:extLst>
                <a:ext uri="{FF2B5EF4-FFF2-40B4-BE49-F238E27FC236}">
                  <a16:creationId xmlns:a16="http://schemas.microsoft.com/office/drawing/2014/main" id="{8F5C67C9-ACDE-4109-8FBE-590734AA19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7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850" name="Line 16">
              <a:extLst>
                <a:ext uri="{FF2B5EF4-FFF2-40B4-BE49-F238E27FC236}">
                  <a16:creationId xmlns:a16="http://schemas.microsoft.com/office/drawing/2014/main" id="{C75ECF56-2463-4B42-BD46-B48F3ACD0F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7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851" name="Line 17">
              <a:extLst>
                <a:ext uri="{FF2B5EF4-FFF2-40B4-BE49-F238E27FC236}">
                  <a16:creationId xmlns:a16="http://schemas.microsoft.com/office/drawing/2014/main" id="{23D80E2C-6DA9-44C5-B284-7B7EF9757D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1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852" name="Line 18">
              <a:extLst>
                <a:ext uri="{FF2B5EF4-FFF2-40B4-BE49-F238E27FC236}">
                  <a16:creationId xmlns:a16="http://schemas.microsoft.com/office/drawing/2014/main" id="{81E44ABA-B1D3-4E4E-8A7D-5316D8E195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1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853" name="Line 19">
              <a:extLst>
                <a:ext uri="{FF2B5EF4-FFF2-40B4-BE49-F238E27FC236}">
                  <a16:creationId xmlns:a16="http://schemas.microsoft.com/office/drawing/2014/main" id="{638C693F-1C3B-4C39-AF0B-409DE83F66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5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854" name="Line 20">
              <a:extLst>
                <a:ext uri="{FF2B5EF4-FFF2-40B4-BE49-F238E27FC236}">
                  <a16:creationId xmlns:a16="http://schemas.microsoft.com/office/drawing/2014/main" id="{134896A8-7569-4773-A0C4-2D593B86A9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5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855" name="Line 21">
              <a:extLst>
                <a:ext uri="{FF2B5EF4-FFF2-40B4-BE49-F238E27FC236}">
                  <a16:creationId xmlns:a16="http://schemas.microsoft.com/office/drawing/2014/main" id="{0C5CBAD0-A102-4C85-A4D9-812742A932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214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856" name="Line 22">
              <a:extLst>
                <a:ext uri="{FF2B5EF4-FFF2-40B4-BE49-F238E27FC236}">
                  <a16:creationId xmlns:a16="http://schemas.microsoft.com/office/drawing/2014/main" id="{791A6031-8172-407B-B8EC-ECEB710CDD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214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857" name="Line 23">
              <a:extLst>
                <a:ext uri="{FF2B5EF4-FFF2-40B4-BE49-F238E27FC236}">
                  <a16:creationId xmlns:a16="http://schemas.microsoft.com/office/drawing/2014/main" id="{D25B14A8-7A4D-42C2-B979-65AB325692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88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858" name="Line 24">
              <a:extLst>
                <a:ext uri="{FF2B5EF4-FFF2-40B4-BE49-F238E27FC236}">
                  <a16:creationId xmlns:a16="http://schemas.microsoft.com/office/drawing/2014/main" id="{17589DFE-78DC-40ED-A6F9-33D400B86F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88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859" name="Line 25">
              <a:extLst>
                <a:ext uri="{FF2B5EF4-FFF2-40B4-BE49-F238E27FC236}">
                  <a16:creationId xmlns:a16="http://schemas.microsoft.com/office/drawing/2014/main" id="{8810546B-CFAA-49C6-9786-B3C31450A0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61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860" name="Line 26">
              <a:extLst>
                <a:ext uri="{FF2B5EF4-FFF2-40B4-BE49-F238E27FC236}">
                  <a16:creationId xmlns:a16="http://schemas.microsoft.com/office/drawing/2014/main" id="{3E6BC00B-7F1D-419B-82FE-83F21540F4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61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861" name="Line 27">
              <a:extLst>
                <a:ext uri="{FF2B5EF4-FFF2-40B4-BE49-F238E27FC236}">
                  <a16:creationId xmlns:a16="http://schemas.microsoft.com/office/drawing/2014/main" id="{89338F4E-8222-4BC8-BC71-04B72D2A91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35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862" name="Line 28">
              <a:extLst>
                <a:ext uri="{FF2B5EF4-FFF2-40B4-BE49-F238E27FC236}">
                  <a16:creationId xmlns:a16="http://schemas.microsoft.com/office/drawing/2014/main" id="{87F7E2DE-3FF4-43AC-9344-77CAA889D2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35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863" name="Line 29">
              <a:extLst>
                <a:ext uri="{FF2B5EF4-FFF2-40B4-BE49-F238E27FC236}">
                  <a16:creationId xmlns:a16="http://schemas.microsoft.com/office/drawing/2014/main" id="{316E0340-7866-4336-BF8A-445273AEA2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09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864" name="Line 30">
              <a:extLst>
                <a:ext uri="{FF2B5EF4-FFF2-40B4-BE49-F238E27FC236}">
                  <a16:creationId xmlns:a16="http://schemas.microsoft.com/office/drawing/2014/main" id="{FDCEAEA7-559E-4635-8490-89AA4A020C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09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865" name="Rectangle 31">
              <a:extLst>
                <a:ext uri="{FF2B5EF4-FFF2-40B4-BE49-F238E27FC236}">
                  <a16:creationId xmlns:a16="http://schemas.microsoft.com/office/drawing/2014/main" id="{53F276D6-B230-4FC3-8E6C-52BF74CB23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  <p:sp>
          <p:nvSpPr>
            <p:cNvPr id="34866" name="Line 32">
              <a:extLst>
                <a:ext uri="{FF2B5EF4-FFF2-40B4-BE49-F238E27FC236}">
                  <a16:creationId xmlns:a16="http://schemas.microsoft.com/office/drawing/2014/main" id="{EE6C086B-7DD0-41E6-A575-389E12EE4F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6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867" name="Line 34">
              <a:extLst>
                <a:ext uri="{FF2B5EF4-FFF2-40B4-BE49-F238E27FC236}">
                  <a16:creationId xmlns:a16="http://schemas.microsoft.com/office/drawing/2014/main" id="{0F88BA02-7210-4374-9BE3-4A151831D0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34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868" name="Line 36">
              <a:extLst>
                <a:ext uri="{FF2B5EF4-FFF2-40B4-BE49-F238E27FC236}">
                  <a16:creationId xmlns:a16="http://schemas.microsoft.com/office/drawing/2014/main" id="{87C65BFD-93B2-4201-AE94-9F831A5AE7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12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869" name="Line 39">
              <a:extLst>
                <a:ext uri="{FF2B5EF4-FFF2-40B4-BE49-F238E27FC236}">
                  <a16:creationId xmlns:a16="http://schemas.microsoft.com/office/drawing/2014/main" id="{AD7DEB44-FE54-4FEB-A024-EDA2F9A77C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" y="1883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870" name="Line 41">
              <a:extLst>
                <a:ext uri="{FF2B5EF4-FFF2-40B4-BE49-F238E27FC236}">
                  <a16:creationId xmlns:a16="http://schemas.microsoft.com/office/drawing/2014/main" id="{9504C077-ED89-4749-984D-2743448560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" y="1359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871" name="Rectangle 42">
              <a:extLst>
                <a:ext uri="{FF2B5EF4-FFF2-40B4-BE49-F238E27FC236}">
                  <a16:creationId xmlns:a16="http://schemas.microsoft.com/office/drawing/2014/main" id="{69205D41-630A-41C1-812D-54F68E0374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</p:grpSp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C24FF58D-9211-4978-91E3-90A77EBCE42E}"/>
              </a:ext>
            </a:extLst>
          </p:cNvPr>
          <p:cNvSpPr/>
          <p:nvPr/>
        </p:nvSpPr>
        <p:spPr>
          <a:xfrm flipH="1">
            <a:off x="755576" y="444500"/>
            <a:ext cx="1900237" cy="2087563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graphicFrame>
        <p:nvGraphicFramePr>
          <p:cNvPr id="41" name="Object 168">
            <a:extLst>
              <a:ext uri="{FF2B5EF4-FFF2-40B4-BE49-F238E27FC236}">
                <a16:creationId xmlns:a16="http://schemas.microsoft.com/office/drawing/2014/main" id="{F1C97DB3-CD77-49C3-A0E0-957CBB0DB0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5002555"/>
              </p:ext>
            </p:extLst>
          </p:nvPr>
        </p:nvGraphicFramePr>
        <p:xfrm>
          <a:off x="1771576" y="2605088"/>
          <a:ext cx="273050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6725" imgH="177415" progId="Equation.DSMT4">
                  <p:embed/>
                </p:oleObj>
              </mc:Choice>
              <mc:Fallback>
                <p:oleObj name="Equation" r:id="rId3" imgW="126725" imgH="177415" progId="Equation.DSMT4">
                  <p:embed/>
                  <p:pic>
                    <p:nvPicPr>
                      <p:cNvPr id="41" name="Object 168">
                        <a:extLst>
                          <a:ext uri="{FF2B5EF4-FFF2-40B4-BE49-F238E27FC236}">
                            <a16:creationId xmlns:a16="http://schemas.microsoft.com/office/drawing/2014/main" id="{F1C97DB3-CD77-49C3-A0E0-957CBB0DB05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1576" y="2605088"/>
                        <a:ext cx="273050" cy="385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169">
            <a:extLst>
              <a:ext uri="{FF2B5EF4-FFF2-40B4-BE49-F238E27FC236}">
                <a16:creationId xmlns:a16="http://schemas.microsoft.com/office/drawing/2014/main" id="{E339EED6-9141-4394-AA21-65DD8DBC2A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1163960"/>
              </p:ext>
            </p:extLst>
          </p:nvPr>
        </p:nvGraphicFramePr>
        <p:xfrm>
          <a:off x="954013" y="2200275"/>
          <a:ext cx="274638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77569" imgH="215619" progId="Equation.DSMT4">
                  <p:embed/>
                </p:oleObj>
              </mc:Choice>
              <mc:Fallback>
                <p:oleObj name="Equation" r:id="rId5" imgW="177569" imgH="215619" progId="Equation.DSMT4">
                  <p:embed/>
                  <p:pic>
                    <p:nvPicPr>
                      <p:cNvPr id="42" name="Object 169">
                        <a:extLst>
                          <a:ext uri="{FF2B5EF4-FFF2-40B4-BE49-F238E27FC236}">
                            <a16:creationId xmlns:a16="http://schemas.microsoft.com/office/drawing/2014/main" id="{E339EED6-9141-4394-AA21-65DD8DBC2A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4013" y="2200275"/>
                        <a:ext cx="274638" cy="338138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170">
            <a:extLst>
              <a:ext uri="{FF2B5EF4-FFF2-40B4-BE49-F238E27FC236}">
                <a16:creationId xmlns:a16="http://schemas.microsoft.com/office/drawing/2014/main" id="{C6CD9C97-84EE-44D7-8D38-8327DBAC21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1873335"/>
              </p:ext>
            </p:extLst>
          </p:nvPr>
        </p:nvGraphicFramePr>
        <p:xfrm>
          <a:off x="2743126" y="1339850"/>
          <a:ext cx="273050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6725" imgH="177415" progId="Equation.DSMT4">
                  <p:embed/>
                </p:oleObj>
              </mc:Choice>
              <mc:Fallback>
                <p:oleObj name="Equation" r:id="rId7" imgW="126725" imgH="177415" progId="Equation.DSMT4">
                  <p:embed/>
                  <p:pic>
                    <p:nvPicPr>
                      <p:cNvPr id="43" name="Object 170">
                        <a:extLst>
                          <a:ext uri="{FF2B5EF4-FFF2-40B4-BE49-F238E27FC236}">
                            <a16:creationId xmlns:a16="http://schemas.microsoft.com/office/drawing/2014/main" id="{C6CD9C97-84EE-44D7-8D38-8327DBAC21A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126" y="1339850"/>
                        <a:ext cx="273050" cy="385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8" name="Object 171">
            <a:extLst>
              <a:ext uri="{FF2B5EF4-FFF2-40B4-BE49-F238E27FC236}">
                <a16:creationId xmlns:a16="http://schemas.microsoft.com/office/drawing/2014/main" id="{DB017B52-ABA5-4D37-B6D4-A279703505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2929436"/>
              </p:ext>
            </p:extLst>
          </p:nvPr>
        </p:nvGraphicFramePr>
        <p:xfrm>
          <a:off x="1381845" y="3652043"/>
          <a:ext cx="1065212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494870" imgH="177646" progId="Equation.DSMT4">
                  <p:embed/>
                </p:oleObj>
              </mc:Choice>
              <mc:Fallback>
                <p:oleObj name="Equation" r:id="rId9" imgW="494870" imgH="177646" progId="Equation.DSMT4">
                  <p:embed/>
                  <p:pic>
                    <p:nvPicPr>
                      <p:cNvPr id="15368" name="Object 171">
                        <a:extLst>
                          <a:ext uri="{FF2B5EF4-FFF2-40B4-BE49-F238E27FC236}">
                            <a16:creationId xmlns:a16="http://schemas.microsoft.com/office/drawing/2014/main" id="{DB017B52-ABA5-4D37-B6D4-A2797035050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1845" y="3652043"/>
                        <a:ext cx="1065212" cy="385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9" name="Object 172">
            <a:extLst>
              <a:ext uri="{FF2B5EF4-FFF2-40B4-BE49-F238E27FC236}">
                <a16:creationId xmlns:a16="http://schemas.microsoft.com/office/drawing/2014/main" id="{648902B9-1F5C-4188-8E58-AC2ADED683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8597239"/>
              </p:ext>
            </p:extLst>
          </p:nvPr>
        </p:nvGraphicFramePr>
        <p:xfrm>
          <a:off x="2458170" y="3418681"/>
          <a:ext cx="322262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52334" imgH="431613" progId="Equation.DSMT4">
                  <p:embed/>
                </p:oleObj>
              </mc:Choice>
              <mc:Fallback>
                <p:oleObj name="Equation" r:id="rId11" imgW="152334" imgH="431613" progId="Equation.DSMT4">
                  <p:embed/>
                  <p:pic>
                    <p:nvPicPr>
                      <p:cNvPr id="15369" name="Object 172">
                        <a:extLst>
                          <a:ext uri="{FF2B5EF4-FFF2-40B4-BE49-F238E27FC236}">
                            <a16:creationId xmlns:a16="http://schemas.microsoft.com/office/drawing/2014/main" id="{648902B9-1F5C-4188-8E58-AC2ADED683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8170" y="3418681"/>
                        <a:ext cx="322262" cy="8064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0" name="Object 173">
            <a:extLst>
              <a:ext uri="{FF2B5EF4-FFF2-40B4-BE49-F238E27FC236}">
                <a16:creationId xmlns:a16="http://schemas.microsoft.com/office/drawing/2014/main" id="{89C2B7FE-1616-4909-90E2-4F4AFAB54A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0547952"/>
              </p:ext>
            </p:extLst>
          </p:nvPr>
        </p:nvGraphicFramePr>
        <p:xfrm>
          <a:off x="1365970" y="4550568"/>
          <a:ext cx="1065212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494870" imgH="177646" progId="Equation.DSMT4">
                  <p:embed/>
                </p:oleObj>
              </mc:Choice>
              <mc:Fallback>
                <p:oleObj name="Equation" r:id="rId13" imgW="494870" imgH="177646" progId="Equation.DSMT4">
                  <p:embed/>
                  <p:pic>
                    <p:nvPicPr>
                      <p:cNvPr id="15370" name="Object 173">
                        <a:extLst>
                          <a:ext uri="{FF2B5EF4-FFF2-40B4-BE49-F238E27FC236}">
                            <a16:creationId xmlns:a16="http://schemas.microsoft.com/office/drawing/2014/main" id="{89C2B7FE-1616-4909-90E2-4F4AFAB54AB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5970" y="4550568"/>
                        <a:ext cx="1065212" cy="385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1" name="Object 174">
            <a:extLst>
              <a:ext uri="{FF2B5EF4-FFF2-40B4-BE49-F238E27FC236}">
                <a16:creationId xmlns:a16="http://schemas.microsoft.com/office/drawing/2014/main" id="{6F826CD3-20EF-4A8E-9211-88376936C2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2742545"/>
              </p:ext>
            </p:extLst>
          </p:nvPr>
        </p:nvGraphicFramePr>
        <p:xfrm>
          <a:off x="3240807" y="4312443"/>
          <a:ext cx="352425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52334" imgH="431613" progId="Equation.DSMT4">
                  <p:embed/>
                </p:oleObj>
              </mc:Choice>
              <mc:Fallback>
                <p:oleObj name="Equation" r:id="rId14" imgW="152334" imgH="431613" progId="Equation.DSMT4">
                  <p:embed/>
                  <p:pic>
                    <p:nvPicPr>
                      <p:cNvPr id="15371" name="Object 174">
                        <a:extLst>
                          <a:ext uri="{FF2B5EF4-FFF2-40B4-BE49-F238E27FC236}">
                            <a16:creationId xmlns:a16="http://schemas.microsoft.com/office/drawing/2014/main" id="{6F826CD3-20EF-4A8E-9211-88376936C21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0807" y="4312443"/>
                        <a:ext cx="352425" cy="812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2" name="Object 175">
            <a:extLst>
              <a:ext uri="{FF2B5EF4-FFF2-40B4-BE49-F238E27FC236}">
                <a16:creationId xmlns:a16="http://schemas.microsoft.com/office/drawing/2014/main" id="{6EF15CDD-6E8F-4571-BA0A-2060F5BC32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2497451"/>
              </p:ext>
            </p:extLst>
          </p:nvPr>
        </p:nvGraphicFramePr>
        <p:xfrm>
          <a:off x="635720" y="4485481"/>
          <a:ext cx="827087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55292" imgH="215713" progId="Equation.DSMT4">
                  <p:embed/>
                </p:oleObj>
              </mc:Choice>
              <mc:Fallback>
                <p:oleObj name="Equation" r:id="rId15" imgW="355292" imgH="215713" progId="Equation.DSMT4">
                  <p:embed/>
                  <p:pic>
                    <p:nvPicPr>
                      <p:cNvPr id="15372" name="Object 175">
                        <a:extLst>
                          <a:ext uri="{FF2B5EF4-FFF2-40B4-BE49-F238E27FC236}">
                            <a16:creationId xmlns:a16="http://schemas.microsoft.com/office/drawing/2014/main" id="{6EF15CDD-6E8F-4571-BA0A-2060F5BC32A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20" y="4485481"/>
                        <a:ext cx="827087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3" name="Object 176">
            <a:extLst>
              <a:ext uri="{FF2B5EF4-FFF2-40B4-BE49-F238E27FC236}">
                <a16:creationId xmlns:a16="http://schemas.microsoft.com/office/drawing/2014/main" id="{4D9DCC9B-B8C9-4A6F-B53C-7FD251FE27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0285893"/>
              </p:ext>
            </p:extLst>
          </p:nvPr>
        </p:nvGraphicFramePr>
        <p:xfrm>
          <a:off x="2404195" y="4498181"/>
          <a:ext cx="827087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355292" imgH="215713" progId="Equation.DSMT4">
                  <p:embed/>
                </p:oleObj>
              </mc:Choice>
              <mc:Fallback>
                <p:oleObj name="Equation" r:id="rId17" imgW="355292" imgH="215713" progId="Equation.DSMT4">
                  <p:embed/>
                  <p:pic>
                    <p:nvPicPr>
                      <p:cNvPr id="15373" name="Object 176">
                        <a:extLst>
                          <a:ext uri="{FF2B5EF4-FFF2-40B4-BE49-F238E27FC236}">
                            <a16:creationId xmlns:a16="http://schemas.microsoft.com/office/drawing/2014/main" id="{4D9DCC9B-B8C9-4A6F-B53C-7FD251FE271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4195" y="4498181"/>
                        <a:ext cx="827087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BF642C4A-FE6F-4F51-8053-7094CF6B7C82}"/>
              </a:ext>
            </a:extLst>
          </p:cNvPr>
          <p:cNvCxnSpPr/>
          <p:nvPr/>
        </p:nvCxnSpPr>
        <p:spPr>
          <a:xfrm>
            <a:off x="705570" y="4529931"/>
            <a:ext cx="623887" cy="347662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972DE0B2-BC14-4F2F-89F7-F528DEB1817F}"/>
              </a:ext>
            </a:extLst>
          </p:cNvPr>
          <p:cNvCxnSpPr/>
          <p:nvPr/>
        </p:nvCxnSpPr>
        <p:spPr>
          <a:xfrm>
            <a:off x="1307232" y="4566443"/>
            <a:ext cx="623888" cy="347663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374" name="Object 177">
            <a:extLst>
              <a:ext uri="{FF2B5EF4-FFF2-40B4-BE49-F238E27FC236}">
                <a16:creationId xmlns:a16="http://schemas.microsoft.com/office/drawing/2014/main" id="{41B87CD5-D8CE-4B4F-AA9D-9A77F48753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1488689"/>
              </p:ext>
            </p:extLst>
          </p:nvPr>
        </p:nvGraphicFramePr>
        <p:xfrm>
          <a:off x="1872382" y="5172868"/>
          <a:ext cx="573088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266353" imgH="177569" progId="Equation.DSMT4">
                  <p:embed/>
                </p:oleObj>
              </mc:Choice>
              <mc:Fallback>
                <p:oleObj name="Equation" r:id="rId18" imgW="266353" imgH="177569" progId="Equation.DSMT4">
                  <p:embed/>
                  <p:pic>
                    <p:nvPicPr>
                      <p:cNvPr id="15374" name="Object 177">
                        <a:extLst>
                          <a:ext uri="{FF2B5EF4-FFF2-40B4-BE49-F238E27FC236}">
                            <a16:creationId xmlns:a16="http://schemas.microsoft.com/office/drawing/2014/main" id="{41B87CD5-D8CE-4B4F-AA9D-9A77F48753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2382" y="5172868"/>
                        <a:ext cx="573088" cy="385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5" name="Object 178">
            <a:extLst>
              <a:ext uri="{FF2B5EF4-FFF2-40B4-BE49-F238E27FC236}">
                <a16:creationId xmlns:a16="http://schemas.microsoft.com/office/drawing/2014/main" id="{4A3AC0A2-06CA-496C-92E5-F20A83BF90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8243586"/>
              </p:ext>
            </p:extLst>
          </p:nvPr>
        </p:nvGraphicFramePr>
        <p:xfrm>
          <a:off x="2431182" y="5149056"/>
          <a:ext cx="827088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355292" imgH="215713" progId="Equation.DSMT4">
                  <p:embed/>
                </p:oleObj>
              </mc:Choice>
              <mc:Fallback>
                <p:oleObj name="Equation" r:id="rId20" imgW="355292" imgH="215713" progId="Equation.DSMT4">
                  <p:embed/>
                  <p:pic>
                    <p:nvPicPr>
                      <p:cNvPr id="15375" name="Object 178">
                        <a:extLst>
                          <a:ext uri="{FF2B5EF4-FFF2-40B4-BE49-F238E27FC236}">
                            <a16:creationId xmlns:a16="http://schemas.microsoft.com/office/drawing/2014/main" id="{4A3AC0A2-06CA-496C-92E5-F20A83BF901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1182" y="5149056"/>
                        <a:ext cx="827088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6" name="Object 179">
            <a:extLst>
              <a:ext uri="{FF2B5EF4-FFF2-40B4-BE49-F238E27FC236}">
                <a16:creationId xmlns:a16="http://schemas.microsoft.com/office/drawing/2014/main" id="{937A3194-C995-4EB7-82BE-8C36849430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7289664"/>
              </p:ext>
            </p:extLst>
          </p:nvPr>
        </p:nvGraphicFramePr>
        <p:xfrm>
          <a:off x="3180482" y="5130006"/>
          <a:ext cx="528638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228501" imgH="253890" progId="Equation.DSMT4">
                  <p:embed/>
                </p:oleObj>
              </mc:Choice>
              <mc:Fallback>
                <p:oleObj name="Equation" r:id="rId21" imgW="228501" imgH="253890" progId="Equation.DSMT4">
                  <p:embed/>
                  <p:pic>
                    <p:nvPicPr>
                      <p:cNvPr id="15376" name="Object 179">
                        <a:extLst>
                          <a:ext uri="{FF2B5EF4-FFF2-40B4-BE49-F238E27FC236}">
                            <a16:creationId xmlns:a16="http://schemas.microsoft.com/office/drawing/2014/main" id="{937A3194-C995-4EB7-82BE-8C368494303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0482" y="5130006"/>
                        <a:ext cx="528638" cy="4778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7" name="Object 180">
            <a:extLst>
              <a:ext uri="{FF2B5EF4-FFF2-40B4-BE49-F238E27FC236}">
                <a16:creationId xmlns:a16="http://schemas.microsoft.com/office/drawing/2014/main" id="{4CC5158B-8731-4B03-93C6-78BD1116F5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2050926"/>
              </p:ext>
            </p:extLst>
          </p:nvPr>
        </p:nvGraphicFramePr>
        <p:xfrm>
          <a:off x="1870795" y="5780881"/>
          <a:ext cx="573087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266353" imgH="177569" progId="Equation.DSMT4">
                  <p:embed/>
                </p:oleObj>
              </mc:Choice>
              <mc:Fallback>
                <p:oleObj name="Equation" r:id="rId23" imgW="266353" imgH="177569" progId="Equation.DSMT4">
                  <p:embed/>
                  <p:pic>
                    <p:nvPicPr>
                      <p:cNvPr id="15377" name="Object 180">
                        <a:extLst>
                          <a:ext uri="{FF2B5EF4-FFF2-40B4-BE49-F238E27FC236}">
                            <a16:creationId xmlns:a16="http://schemas.microsoft.com/office/drawing/2014/main" id="{4CC5158B-8731-4B03-93C6-78BD1116F50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0795" y="5780881"/>
                        <a:ext cx="573087" cy="385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8" name="Object 181">
            <a:extLst>
              <a:ext uri="{FF2B5EF4-FFF2-40B4-BE49-F238E27FC236}">
                <a16:creationId xmlns:a16="http://schemas.microsoft.com/office/drawing/2014/main" id="{44DE8989-54AD-4A38-8147-7129712FE3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4944753"/>
              </p:ext>
            </p:extLst>
          </p:nvPr>
        </p:nvGraphicFramePr>
        <p:xfrm>
          <a:off x="2477220" y="5693568"/>
          <a:ext cx="546100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253780" imgH="215713" progId="Equation.DSMT4">
                  <p:embed/>
                </p:oleObj>
              </mc:Choice>
              <mc:Fallback>
                <p:oleObj name="Equation" r:id="rId24" imgW="253780" imgH="215713" progId="Equation.DSMT4">
                  <p:embed/>
                  <p:pic>
                    <p:nvPicPr>
                      <p:cNvPr id="15378" name="Object 181">
                        <a:extLst>
                          <a:ext uri="{FF2B5EF4-FFF2-40B4-BE49-F238E27FC236}">
                            <a16:creationId xmlns:a16="http://schemas.microsoft.com/office/drawing/2014/main" id="{44DE8989-54AD-4A38-8147-7129712FE3E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7220" y="5693568"/>
                        <a:ext cx="546100" cy="4683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F7AC0B8F-A5F8-4617-AC4F-D0A6B0272207}"/>
              </a:ext>
            </a:extLst>
          </p:cNvPr>
          <p:cNvGrpSpPr/>
          <p:nvPr/>
        </p:nvGrpSpPr>
        <p:grpSpPr>
          <a:xfrm>
            <a:off x="4860032" y="444500"/>
            <a:ext cx="3057525" cy="2525713"/>
            <a:chOff x="4860032" y="444500"/>
            <a:chExt cx="3057525" cy="2525713"/>
          </a:xfrm>
        </p:grpSpPr>
        <p:grpSp>
          <p:nvGrpSpPr>
            <p:cNvPr id="58" name="Group 5">
              <a:extLst>
                <a:ext uri="{FF2B5EF4-FFF2-40B4-BE49-F238E27FC236}">
                  <a16:creationId xmlns:a16="http://schemas.microsoft.com/office/drawing/2014/main" id="{6A23FF8B-506F-41BE-BAB6-36EF27E2BD0F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4860032" y="444500"/>
              <a:ext cx="3057525" cy="2525713"/>
              <a:chOff x="268" y="832"/>
              <a:chExt cx="1926" cy="1591"/>
            </a:xfrm>
          </p:grpSpPr>
          <p:sp>
            <p:nvSpPr>
              <p:cNvPr id="59" name="AutoShape 4">
                <a:extLst>
                  <a:ext uri="{FF2B5EF4-FFF2-40B4-BE49-F238E27FC236}">
                    <a16:creationId xmlns:a16="http://schemas.microsoft.com/office/drawing/2014/main" id="{D6083463-C3AD-4F4D-89F6-60C2E2110FE5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74" y="832"/>
                <a:ext cx="1920" cy="1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0" name="Rectangle 6">
                <a:extLst>
                  <a:ext uri="{FF2B5EF4-FFF2-40B4-BE49-F238E27FC236}">
                    <a16:creationId xmlns:a16="http://schemas.microsoft.com/office/drawing/2014/main" id="{B510AAF3-5E48-4BEE-B575-4EB9D40B0D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solidFill>
                <a:srgbClr val="FFFFFF"/>
              </a:solidFill>
              <a:ln w="2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  <p:sp>
            <p:nvSpPr>
              <p:cNvPr id="61" name="Line 7">
                <a:extLst>
                  <a:ext uri="{FF2B5EF4-FFF2-40B4-BE49-F238E27FC236}">
                    <a16:creationId xmlns:a16="http://schemas.microsoft.com/office/drawing/2014/main" id="{87355037-AC13-43E6-A1BD-0E3E4EF369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2" name="Line 8">
                <a:extLst>
                  <a:ext uri="{FF2B5EF4-FFF2-40B4-BE49-F238E27FC236}">
                    <a16:creationId xmlns:a16="http://schemas.microsoft.com/office/drawing/2014/main" id="{E64A8016-11AC-408D-9F95-81D25145EA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8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3" name="Line 9">
                <a:extLst>
                  <a:ext uri="{FF2B5EF4-FFF2-40B4-BE49-F238E27FC236}">
                    <a16:creationId xmlns:a16="http://schemas.microsoft.com/office/drawing/2014/main" id="{D5F6B80B-3FE3-4426-A76C-C7BB52B0CB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5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4" name="Line 10">
                <a:extLst>
                  <a:ext uri="{FF2B5EF4-FFF2-40B4-BE49-F238E27FC236}">
                    <a16:creationId xmlns:a16="http://schemas.microsoft.com/office/drawing/2014/main" id="{529BF717-9B23-4DFD-9426-BB4D59333D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5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5" name="Line 11">
                <a:extLst>
                  <a:ext uri="{FF2B5EF4-FFF2-40B4-BE49-F238E27FC236}">
                    <a16:creationId xmlns:a16="http://schemas.microsoft.com/office/drawing/2014/main" id="{7D1335F6-A2A9-4B9E-A19F-98933E20A7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6" name="Line 12">
                <a:extLst>
                  <a:ext uri="{FF2B5EF4-FFF2-40B4-BE49-F238E27FC236}">
                    <a16:creationId xmlns:a16="http://schemas.microsoft.com/office/drawing/2014/main" id="{CE4179B1-7286-45C4-9DDA-AA95384215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7" name="Line 13">
                <a:extLst>
                  <a:ext uri="{FF2B5EF4-FFF2-40B4-BE49-F238E27FC236}">
                    <a16:creationId xmlns:a16="http://schemas.microsoft.com/office/drawing/2014/main" id="{40F0B65B-747F-49A0-B256-736F89A45E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3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8" name="Line 14">
                <a:extLst>
                  <a:ext uri="{FF2B5EF4-FFF2-40B4-BE49-F238E27FC236}">
                    <a16:creationId xmlns:a16="http://schemas.microsoft.com/office/drawing/2014/main" id="{7469D0D7-B61A-4772-B999-EE76E90D78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3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9" name="Line 15">
                <a:extLst>
                  <a:ext uri="{FF2B5EF4-FFF2-40B4-BE49-F238E27FC236}">
                    <a16:creationId xmlns:a16="http://schemas.microsoft.com/office/drawing/2014/main" id="{E07D32D3-57ED-4175-A4B4-5D82A37448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7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70" name="Line 16">
                <a:extLst>
                  <a:ext uri="{FF2B5EF4-FFF2-40B4-BE49-F238E27FC236}">
                    <a16:creationId xmlns:a16="http://schemas.microsoft.com/office/drawing/2014/main" id="{76394C24-E8DB-4439-BAA0-BD42578140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7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71" name="Line 17">
                <a:extLst>
                  <a:ext uri="{FF2B5EF4-FFF2-40B4-BE49-F238E27FC236}">
                    <a16:creationId xmlns:a16="http://schemas.microsoft.com/office/drawing/2014/main" id="{5992A87E-13CE-4E6E-8BEA-02A9B508F4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10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72" name="Line 18">
                <a:extLst>
                  <a:ext uri="{FF2B5EF4-FFF2-40B4-BE49-F238E27FC236}">
                    <a16:creationId xmlns:a16="http://schemas.microsoft.com/office/drawing/2014/main" id="{D393AC5F-46E2-4F1A-BE40-F8DA3490F6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1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73" name="Line 19">
                <a:extLst>
                  <a:ext uri="{FF2B5EF4-FFF2-40B4-BE49-F238E27FC236}">
                    <a16:creationId xmlns:a16="http://schemas.microsoft.com/office/drawing/2014/main" id="{9600277A-FFDE-421D-9EA4-1621967859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0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74" name="Line 20">
                <a:extLst>
                  <a:ext uri="{FF2B5EF4-FFF2-40B4-BE49-F238E27FC236}">
                    <a16:creationId xmlns:a16="http://schemas.microsoft.com/office/drawing/2014/main" id="{792D92BF-3BC0-40B5-8769-CB45340B81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75" name="Line 21">
                <a:extLst>
                  <a:ext uri="{FF2B5EF4-FFF2-40B4-BE49-F238E27FC236}">
                    <a16:creationId xmlns:a16="http://schemas.microsoft.com/office/drawing/2014/main" id="{B19A05DF-19B9-4D00-9CAC-099E79C49D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2140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76" name="Line 22">
                <a:extLst>
                  <a:ext uri="{FF2B5EF4-FFF2-40B4-BE49-F238E27FC236}">
                    <a16:creationId xmlns:a16="http://schemas.microsoft.com/office/drawing/2014/main" id="{7373E1A7-E97B-45B6-8440-67234CF3CD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2143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77" name="Line 23">
                <a:extLst>
                  <a:ext uri="{FF2B5EF4-FFF2-40B4-BE49-F238E27FC236}">
                    <a16:creationId xmlns:a16="http://schemas.microsoft.com/office/drawing/2014/main" id="{BDFC8ADC-6FEF-4834-8AAC-772AFA95C0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880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78" name="Line 24">
                <a:extLst>
                  <a:ext uri="{FF2B5EF4-FFF2-40B4-BE49-F238E27FC236}">
                    <a16:creationId xmlns:a16="http://schemas.microsoft.com/office/drawing/2014/main" id="{582D9683-FE90-4EF5-B6B7-BDDE3C22A7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883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79" name="Line 25">
                <a:extLst>
                  <a:ext uri="{FF2B5EF4-FFF2-40B4-BE49-F238E27FC236}">
                    <a16:creationId xmlns:a16="http://schemas.microsoft.com/office/drawing/2014/main" id="{33A7CC99-8962-4AC8-9117-34DF653288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61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80" name="Line 26">
                <a:extLst>
                  <a:ext uri="{FF2B5EF4-FFF2-40B4-BE49-F238E27FC236}">
                    <a16:creationId xmlns:a16="http://schemas.microsoft.com/office/drawing/2014/main" id="{01F77EBF-94C7-4F1B-97B7-0D65CFA66A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61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81" name="Line 27">
                <a:extLst>
                  <a:ext uri="{FF2B5EF4-FFF2-40B4-BE49-F238E27FC236}">
                    <a16:creationId xmlns:a16="http://schemas.microsoft.com/office/drawing/2014/main" id="{0E483D32-6990-4F1F-867C-05B5600AC5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35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82" name="Line 28">
                <a:extLst>
                  <a:ext uri="{FF2B5EF4-FFF2-40B4-BE49-F238E27FC236}">
                    <a16:creationId xmlns:a16="http://schemas.microsoft.com/office/drawing/2014/main" id="{5CCD6BF4-71E1-48E4-8D5E-9D7169F381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35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83" name="Line 29">
                <a:extLst>
                  <a:ext uri="{FF2B5EF4-FFF2-40B4-BE49-F238E27FC236}">
                    <a16:creationId xmlns:a16="http://schemas.microsoft.com/office/drawing/2014/main" id="{2520D56F-0C2F-42C8-8BB2-D10E249E25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09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84" name="Line 30">
                <a:extLst>
                  <a:ext uri="{FF2B5EF4-FFF2-40B4-BE49-F238E27FC236}">
                    <a16:creationId xmlns:a16="http://schemas.microsoft.com/office/drawing/2014/main" id="{C2A853C7-5CBA-4FF0-AD1E-2B2439D4FC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09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85" name="Rectangle 31">
                <a:extLst>
                  <a:ext uri="{FF2B5EF4-FFF2-40B4-BE49-F238E27FC236}">
                    <a16:creationId xmlns:a16="http://schemas.microsoft.com/office/drawing/2014/main" id="{5A23221F-D983-4C18-B439-E4EEBEC8DF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noFill/>
              <a:ln w="4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  <p:sp>
            <p:nvSpPr>
              <p:cNvPr id="86" name="Line 32">
                <a:extLst>
                  <a:ext uri="{FF2B5EF4-FFF2-40B4-BE49-F238E27FC236}">
                    <a16:creationId xmlns:a16="http://schemas.microsoft.com/office/drawing/2014/main" id="{F0134E3C-1AED-478A-A8B6-149EA8BB04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6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87" name="Line 34">
                <a:extLst>
                  <a:ext uri="{FF2B5EF4-FFF2-40B4-BE49-F238E27FC236}">
                    <a16:creationId xmlns:a16="http://schemas.microsoft.com/office/drawing/2014/main" id="{24E487B8-6189-45E3-8418-4348727915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34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88" name="Line 36">
                <a:extLst>
                  <a:ext uri="{FF2B5EF4-FFF2-40B4-BE49-F238E27FC236}">
                    <a16:creationId xmlns:a16="http://schemas.microsoft.com/office/drawing/2014/main" id="{A041ADE1-3237-41C2-ACCC-116347A034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12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89" name="Line 39">
                <a:extLst>
                  <a:ext uri="{FF2B5EF4-FFF2-40B4-BE49-F238E27FC236}">
                    <a16:creationId xmlns:a16="http://schemas.microsoft.com/office/drawing/2014/main" id="{388AFE22-B3A2-4258-AE14-E09AA1772C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" y="1883"/>
                <a:ext cx="21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0" name="Line 41">
                <a:extLst>
                  <a:ext uri="{FF2B5EF4-FFF2-40B4-BE49-F238E27FC236}">
                    <a16:creationId xmlns:a16="http://schemas.microsoft.com/office/drawing/2014/main" id="{60EA8AB7-4607-427E-B85F-36E372FC2E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" y="1359"/>
                <a:ext cx="21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1" name="Rectangle 42">
                <a:extLst>
                  <a:ext uri="{FF2B5EF4-FFF2-40B4-BE49-F238E27FC236}">
                    <a16:creationId xmlns:a16="http://schemas.microsoft.com/office/drawing/2014/main" id="{14B3AC7A-B044-467A-BF3A-20D473E36A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noFill/>
              <a:ln w="4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92" name="Right Triangle 91">
              <a:extLst>
                <a:ext uri="{FF2B5EF4-FFF2-40B4-BE49-F238E27FC236}">
                  <a16:creationId xmlns:a16="http://schemas.microsoft.com/office/drawing/2014/main" id="{D8BF9B6B-6171-4985-BD50-13A70CDA8FE4}"/>
                </a:ext>
              </a:extLst>
            </p:cNvPr>
            <p:cNvSpPr/>
            <p:nvPr/>
          </p:nvSpPr>
          <p:spPr>
            <a:xfrm flipH="1">
              <a:off x="5999857" y="749300"/>
              <a:ext cx="1138237" cy="2190750"/>
            </a:xfrm>
            <a:prstGeom prst="rtTriangle">
              <a:avLst/>
            </a:prstGeom>
            <a:solidFill>
              <a:schemeClr val="accent1">
                <a:alpha val="32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CA">
                <a:solidFill>
                  <a:srgbClr val="FFFFFF"/>
                </a:solidFill>
              </a:endParaRPr>
            </a:p>
          </p:txBody>
        </p:sp>
        <p:graphicFrame>
          <p:nvGraphicFramePr>
            <p:cNvPr id="93" name="Object 156">
              <a:extLst>
                <a:ext uri="{FF2B5EF4-FFF2-40B4-BE49-F238E27FC236}">
                  <a16:creationId xmlns:a16="http://schemas.microsoft.com/office/drawing/2014/main" id="{4F3F1A1E-2800-46BD-B53E-1AEEAC45FE8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11391690"/>
                </p:ext>
              </p:extLst>
            </p:nvPr>
          </p:nvGraphicFramePr>
          <p:xfrm>
            <a:off x="6245919" y="1517650"/>
            <a:ext cx="273050" cy="385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6" imgW="126725" imgH="177415" progId="Equation.DSMT4">
                    <p:embed/>
                  </p:oleObj>
                </mc:Choice>
                <mc:Fallback>
                  <p:oleObj name="Equation" r:id="rId26" imgW="126725" imgH="177415" progId="Equation.DSMT4">
                    <p:embed/>
                    <p:pic>
                      <p:nvPicPr>
                        <p:cNvPr id="93" name="Object 156">
                          <a:extLst>
                            <a:ext uri="{FF2B5EF4-FFF2-40B4-BE49-F238E27FC236}">
                              <a16:creationId xmlns:a16="http://schemas.microsoft.com/office/drawing/2014/main" id="{4F3F1A1E-2800-46BD-B53E-1AEEAC45FE8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5919" y="1517650"/>
                          <a:ext cx="273050" cy="38576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4" name="Object 157">
              <a:extLst>
                <a:ext uri="{FF2B5EF4-FFF2-40B4-BE49-F238E27FC236}">
                  <a16:creationId xmlns:a16="http://schemas.microsoft.com/office/drawing/2014/main" id="{9501525F-E828-478F-9912-482F08A6BAE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54257728"/>
                </p:ext>
              </p:extLst>
            </p:nvPr>
          </p:nvGraphicFramePr>
          <p:xfrm>
            <a:off x="6830119" y="1168400"/>
            <a:ext cx="274638" cy="338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8" imgW="177569" imgH="215619" progId="Equation.DSMT4">
                    <p:embed/>
                  </p:oleObj>
                </mc:Choice>
                <mc:Fallback>
                  <p:oleObj name="Equation" r:id="rId28" imgW="177569" imgH="215619" progId="Equation.DSMT4">
                    <p:embed/>
                    <p:pic>
                      <p:nvPicPr>
                        <p:cNvPr id="94" name="Object 157">
                          <a:extLst>
                            <a:ext uri="{FF2B5EF4-FFF2-40B4-BE49-F238E27FC236}">
                              <a16:creationId xmlns:a16="http://schemas.microsoft.com/office/drawing/2014/main" id="{9501525F-E828-478F-9912-482F08A6BAE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30119" y="1168400"/>
                          <a:ext cx="274638" cy="338138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alpha val="0"/>
                          </a:schemeClr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5" name="Object 158">
              <a:extLst>
                <a:ext uri="{FF2B5EF4-FFF2-40B4-BE49-F238E27FC236}">
                  <a16:creationId xmlns:a16="http://schemas.microsoft.com/office/drawing/2014/main" id="{699D122D-6866-4E8E-8985-FD58BE99A48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80023120"/>
                </p:ext>
              </p:extLst>
            </p:nvPr>
          </p:nvGraphicFramePr>
          <p:xfrm>
            <a:off x="7150794" y="1616075"/>
            <a:ext cx="546100" cy="385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9" imgW="253670" imgH="177569" progId="Equation.DSMT4">
                    <p:embed/>
                  </p:oleObj>
                </mc:Choice>
                <mc:Fallback>
                  <p:oleObj name="Equation" r:id="rId29" imgW="253670" imgH="177569" progId="Equation.DSMT4">
                    <p:embed/>
                    <p:pic>
                      <p:nvPicPr>
                        <p:cNvPr id="95" name="Object 158">
                          <a:extLst>
                            <a:ext uri="{FF2B5EF4-FFF2-40B4-BE49-F238E27FC236}">
                              <a16:creationId xmlns:a16="http://schemas.microsoft.com/office/drawing/2014/main" id="{699D122D-6866-4E8E-8985-FD58BE99A48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50794" y="1616075"/>
                          <a:ext cx="546100" cy="38576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7" name="Object 159">
            <a:extLst>
              <a:ext uri="{FF2B5EF4-FFF2-40B4-BE49-F238E27FC236}">
                <a16:creationId xmlns:a16="http://schemas.microsoft.com/office/drawing/2014/main" id="{C9152E70-A51F-4F72-8A14-BE2ECF5F74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1064995"/>
              </p:ext>
            </p:extLst>
          </p:nvPr>
        </p:nvGraphicFramePr>
        <p:xfrm>
          <a:off x="5412656" y="3625137"/>
          <a:ext cx="1092200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507780" imgH="177723" progId="Equation.DSMT4">
                  <p:embed/>
                </p:oleObj>
              </mc:Choice>
              <mc:Fallback>
                <p:oleObj name="Equation" r:id="rId31" imgW="507780" imgH="177723" progId="Equation.DSMT4">
                  <p:embed/>
                  <p:pic>
                    <p:nvPicPr>
                      <p:cNvPr id="97" name="Object 159">
                        <a:extLst>
                          <a:ext uri="{FF2B5EF4-FFF2-40B4-BE49-F238E27FC236}">
                            <a16:creationId xmlns:a16="http://schemas.microsoft.com/office/drawing/2014/main" id="{C9152E70-A51F-4F72-8A14-BE2ECF5F74F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2656" y="3625137"/>
                        <a:ext cx="1092200" cy="385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" name="Object 160">
            <a:extLst>
              <a:ext uri="{FF2B5EF4-FFF2-40B4-BE49-F238E27FC236}">
                <a16:creationId xmlns:a16="http://schemas.microsoft.com/office/drawing/2014/main" id="{70D66873-D00E-4E2A-8F8E-A256476F0A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5073786"/>
              </p:ext>
            </p:extLst>
          </p:nvPr>
        </p:nvGraphicFramePr>
        <p:xfrm>
          <a:off x="6523906" y="3391775"/>
          <a:ext cx="59055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279279" imgH="431613" progId="Equation.DSMT4">
                  <p:embed/>
                </p:oleObj>
              </mc:Choice>
              <mc:Fallback>
                <p:oleObj name="Equation" r:id="rId33" imgW="279279" imgH="431613" progId="Equation.DSMT4">
                  <p:embed/>
                  <p:pic>
                    <p:nvPicPr>
                      <p:cNvPr id="98" name="Object 160">
                        <a:extLst>
                          <a:ext uri="{FF2B5EF4-FFF2-40B4-BE49-F238E27FC236}">
                            <a16:creationId xmlns:a16="http://schemas.microsoft.com/office/drawing/2014/main" id="{70D66873-D00E-4E2A-8F8E-A256476F0A4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3906" y="3391775"/>
                        <a:ext cx="590550" cy="8064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" name="Object 161">
            <a:extLst>
              <a:ext uri="{FF2B5EF4-FFF2-40B4-BE49-F238E27FC236}">
                <a16:creationId xmlns:a16="http://schemas.microsoft.com/office/drawing/2014/main" id="{3B52DD3C-F702-40C6-96D2-2184F726B1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819902"/>
              </p:ext>
            </p:extLst>
          </p:nvPr>
        </p:nvGraphicFramePr>
        <p:xfrm>
          <a:off x="5396781" y="4523662"/>
          <a:ext cx="1092200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507780" imgH="177723" progId="Equation.DSMT4">
                  <p:embed/>
                </p:oleObj>
              </mc:Choice>
              <mc:Fallback>
                <p:oleObj name="Equation" r:id="rId35" imgW="507780" imgH="177723" progId="Equation.DSMT4">
                  <p:embed/>
                  <p:pic>
                    <p:nvPicPr>
                      <p:cNvPr id="99" name="Object 161">
                        <a:extLst>
                          <a:ext uri="{FF2B5EF4-FFF2-40B4-BE49-F238E27FC236}">
                            <a16:creationId xmlns:a16="http://schemas.microsoft.com/office/drawing/2014/main" id="{3B52DD3C-F702-40C6-96D2-2184F726B19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6781" y="4523662"/>
                        <a:ext cx="1092200" cy="385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" name="Object 162">
            <a:extLst>
              <a:ext uri="{FF2B5EF4-FFF2-40B4-BE49-F238E27FC236}">
                <a16:creationId xmlns:a16="http://schemas.microsoft.com/office/drawing/2014/main" id="{5A39C3AC-5CAB-4AD7-A974-80AD2FA51B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4510566"/>
              </p:ext>
            </p:extLst>
          </p:nvPr>
        </p:nvGraphicFramePr>
        <p:xfrm>
          <a:off x="7258918" y="4285537"/>
          <a:ext cx="646113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279279" imgH="431613" progId="Equation.DSMT4">
                  <p:embed/>
                </p:oleObj>
              </mc:Choice>
              <mc:Fallback>
                <p:oleObj name="Equation" r:id="rId37" imgW="279279" imgH="431613" progId="Equation.DSMT4">
                  <p:embed/>
                  <p:pic>
                    <p:nvPicPr>
                      <p:cNvPr id="100" name="Object 162">
                        <a:extLst>
                          <a:ext uri="{FF2B5EF4-FFF2-40B4-BE49-F238E27FC236}">
                            <a16:creationId xmlns:a16="http://schemas.microsoft.com/office/drawing/2014/main" id="{5A39C3AC-5CAB-4AD7-A974-80AD2FA51B7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8918" y="4285537"/>
                        <a:ext cx="646113" cy="812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" name="Object 163">
            <a:extLst>
              <a:ext uri="{FF2B5EF4-FFF2-40B4-BE49-F238E27FC236}">
                <a16:creationId xmlns:a16="http://schemas.microsoft.com/office/drawing/2014/main" id="{22707BFF-8DA6-422F-845A-9E2DC28296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8390657"/>
              </p:ext>
            </p:extLst>
          </p:nvPr>
        </p:nvGraphicFramePr>
        <p:xfrm>
          <a:off x="4664943" y="4458575"/>
          <a:ext cx="85725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368140" imgH="215806" progId="Equation.DSMT4">
                  <p:embed/>
                </p:oleObj>
              </mc:Choice>
              <mc:Fallback>
                <p:oleObj name="Equation" r:id="rId39" imgW="368140" imgH="215806" progId="Equation.DSMT4">
                  <p:embed/>
                  <p:pic>
                    <p:nvPicPr>
                      <p:cNvPr id="101" name="Object 163">
                        <a:extLst>
                          <a:ext uri="{FF2B5EF4-FFF2-40B4-BE49-F238E27FC236}">
                            <a16:creationId xmlns:a16="http://schemas.microsoft.com/office/drawing/2014/main" id="{22707BFF-8DA6-422F-845A-9E2DC28296F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4943" y="4458575"/>
                        <a:ext cx="85725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" name="Object 164">
            <a:extLst>
              <a:ext uri="{FF2B5EF4-FFF2-40B4-BE49-F238E27FC236}">
                <a16:creationId xmlns:a16="http://schemas.microsoft.com/office/drawing/2014/main" id="{2D413313-4002-472A-B7E8-94D988ACD5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4469255"/>
              </p:ext>
            </p:extLst>
          </p:nvPr>
        </p:nvGraphicFramePr>
        <p:xfrm>
          <a:off x="6433418" y="4471275"/>
          <a:ext cx="855663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368140" imgH="215806" progId="Equation.DSMT4">
                  <p:embed/>
                </p:oleObj>
              </mc:Choice>
              <mc:Fallback>
                <p:oleObj name="Equation" r:id="rId41" imgW="368140" imgH="215806" progId="Equation.DSMT4">
                  <p:embed/>
                  <p:pic>
                    <p:nvPicPr>
                      <p:cNvPr id="102" name="Object 164">
                        <a:extLst>
                          <a:ext uri="{FF2B5EF4-FFF2-40B4-BE49-F238E27FC236}">
                            <a16:creationId xmlns:a16="http://schemas.microsoft.com/office/drawing/2014/main" id="{2D413313-4002-472A-B7E8-94D988ACD5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3418" y="4471275"/>
                        <a:ext cx="855663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0CA764DA-63A6-45D3-82C7-62F729091B01}"/>
              </a:ext>
            </a:extLst>
          </p:cNvPr>
          <p:cNvCxnSpPr/>
          <p:nvPr/>
        </p:nvCxnSpPr>
        <p:spPr>
          <a:xfrm>
            <a:off x="4749081" y="4503025"/>
            <a:ext cx="623887" cy="347662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B87D613A-6D84-4FDB-9CDA-B20D9ADF02CC}"/>
              </a:ext>
            </a:extLst>
          </p:cNvPr>
          <p:cNvCxnSpPr/>
          <p:nvPr/>
        </p:nvCxnSpPr>
        <p:spPr>
          <a:xfrm>
            <a:off x="5350743" y="4539537"/>
            <a:ext cx="623888" cy="347663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5" name="Object 165">
            <a:extLst>
              <a:ext uri="{FF2B5EF4-FFF2-40B4-BE49-F238E27FC236}">
                <a16:creationId xmlns:a16="http://schemas.microsoft.com/office/drawing/2014/main" id="{2E1E3AFE-C111-4EB7-8061-603BC4743E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851032"/>
              </p:ext>
            </p:extLst>
          </p:nvPr>
        </p:nvGraphicFramePr>
        <p:xfrm>
          <a:off x="5915893" y="5145962"/>
          <a:ext cx="573088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266353" imgH="177569" progId="Equation.DSMT4">
                  <p:embed/>
                </p:oleObj>
              </mc:Choice>
              <mc:Fallback>
                <p:oleObj name="Equation" r:id="rId43" imgW="266353" imgH="177569" progId="Equation.DSMT4">
                  <p:embed/>
                  <p:pic>
                    <p:nvPicPr>
                      <p:cNvPr id="105" name="Object 165">
                        <a:extLst>
                          <a:ext uri="{FF2B5EF4-FFF2-40B4-BE49-F238E27FC236}">
                            <a16:creationId xmlns:a16="http://schemas.microsoft.com/office/drawing/2014/main" id="{2E1E3AFE-C111-4EB7-8061-603BC4743E9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5893" y="5145962"/>
                        <a:ext cx="573088" cy="385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" name="Object 166">
            <a:extLst>
              <a:ext uri="{FF2B5EF4-FFF2-40B4-BE49-F238E27FC236}">
                <a16:creationId xmlns:a16="http://schemas.microsoft.com/office/drawing/2014/main" id="{5B37AA78-3C5A-4E9C-9E55-E69E62E993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6294744"/>
              </p:ext>
            </p:extLst>
          </p:nvPr>
        </p:nvGraphicFramePr>
        <p:xfrm>
          <a:off x="6460406" y="5122150"/>
          <a:ext cx="85725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4" imgW="368140" imgH="215806" progId="Equation.DSMT4">
                  <p:embed/>
                </p:oleObj>
              </mc:Choice>
              <mc:Fallback>
                <p:oleObj name="Equation" r:id="rId44" imgW="368140" imgH="215806" progId="Equation.DSMT4">
                  <p:embed/>
                  <p:pic>
                    <p:nvPicPr>
                      <p:cNvPr id="106" name="Object 166">
                        <a:extLst>
                          <a:ext uri="{FF2B5EF4-FFF2-40B4-BE49-F238E27FC236}">
                            <a16:creationId xmlns:a16="http://schemas.microsoft.com/office/drawing/2014/main" id="{5B37AA78-3C5A-4E9C-9E55-E69E62E993E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0406" y="5122150"/>
                        <a:ext cx="85725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" name="Object 167">
            <a:extLst>
              <a:ext uri="{FF2B5EF4-FFF2-40B4-BE49-F238E27FC236}">
                <a16:creationId xmlns:a16="http://schemas.microsoft.com/office/drawing/2014/main" id="{7E54107E-8F96-4045-B428-768CF9C30E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3355019"/>
              </p:ext>
            </p:extLst>
          </p:nvPr>
        </p:nvGraphicFramePr>
        <p:xfrm>
          <a:off x="7271618" y="5138025"/>
          <a:ext cx="1263650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6" imgW="545626" imgH="253780" progId="Equation.DSMT4">
                  <p:embed/>
                </p:oleObj>
              </mc:Choice>
              <mc:Fallback>
                <p:oleObj name="Equation" r:id="rId46" imgW="545626" imgH="253780" progId="Equation.DSMT4">
                  <p:embed/>
                  <p:pic>
                    <p:nvPicPr>
                      <p:cNvPr id="107" name="Object 167">
                        <a:extLst>
                          <a:ext uri="{FF2B5EF4-FFF2-40B4-BE49-F238E27FC236}">
                            <a16:creationId xmlns:a16="http://schemas.microsoft.com/office/drawing/2014/main" id="{7E54107E-8F96-4045-B428-768CF9C30E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1618" y="5138025"/>
                        <a:ext cx="1263650" cy="4778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" name="Object 168">
            <a:extLst>
              <a:ext uri="{FF2B5EF4-FFF2-40B4-BE49-F238E27FC236}">
                <a16:creationId xmlns:a16="http://schemas.microsoft.com/office/drawing/2014/main" id="{1B44FF78-9D3E-4F86-BF6B-C08C187946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6167033"/>
              </p:ext>
            </p:extLst>
          </p:nvPr>
        </p:nvGraphicFramePr>
        <p:xfrm>
          <a:off x="5914306" y="5753975"/>
          <a:ext cx="573087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8" imgW="266353" imgH="177569" progId="Equation.DSMT4">
                  <p:embed/>
                </p:oleObj>
              </mc:Choice>
              <mc:Fallback>
                <p:oleObj name="Equation" r:id="rId48" imgW="266353" imgH="177569" progId="Equation.DSMT4">
                  <p:embed/>
                  <p:pic>
                    <p:nvPicPr>
                      <p:cNvPr id="108" name="Object 168">
                        <a:extLst>
                          <a:ext uri="{FF2B5EF4-FFF2-40B4-BE49-F238E27FC236}">
                            <a16:creationId xmlns:a16="http://schemas.microsoft.com/office/drawing/2014/main" id="{1B44FF78-9D3E-4F86-BF6B-C08C1879465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4306" y="5753975"/>
                        <a:ext cx="573087" cy="385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" name="Object 169">
            <a:extLst>
              <a:ext uri="{FF2B5EF4-FFF2-40B4-BE49-F238E27FC236}">
                <a16:creationId xmlns:a16="http://schemas.microsoft.com/office/drawing/2014/main" id="{C5244FC4-123D-440B-988D-20C08D7CCA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5417436"/>
              </p:ext>
            </p:extLst>
          </p:nvPr>
        </p:nvGraphicFramePr>
        <p:xfrm>
          <a:off x="6555656" y="5666662"/>
          <a:ext cx="546100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9" imgW="253780" imgH="215713" progId="Equation.DSMT4">
                  <p:embed/>
                </p:oleObj>
              </mc:Choice>
              <mc:Fallback>
                <p:oleObj name="Equation" r:id="rId49" imgW="253780" imgH="215713" progId="Equation.DSMT4">
                  <p:embed/>
                  <p:pic>
                    <p:nvPicPr>
                      <p:cNvPr id="109" name="Object 169">
                        <a:extLst>
                          <a:ext uri="{FF2B5EF4-FFF2-40B4-BE49-F238E27FC236}">
                            <a16:creationId xmlns:a16="http://schemas.microsoft.com/office/drawing/2014/main" id="{C5244FC4-123D-440B-988D-20C08D7CCA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5656" y="5666662"/>
                        <a:ext cx="546100" cy="4683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83996-2FC3-473F-81D5-643E687A0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428625"/>
            <a:ext cx="8347968" cy="590551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Practice: Find the deg of the missing angle</a:t>
            </a:r>
          </a:p>
        </p:txBody>
      </p:sp>
      <p:grpSp>
        <p:nvGrpSpPr>
          <p:cNvPr id="38915" name="Group 5">
            <a:extLst>
              <a:ext uri="{FF2B5EF4-FFF2-40B4-BE49-F238E27FC236}">
                <a16:creationId xmlns:a16="http://schemas.microsoft.com/office/drawing/2014/main" id="{60822CEE-BAA2-4DF5-8904-B63F55ACEA4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25450" y="1320800"/>
            <a:ext cx="3057525" cy="2525713"/>
            <a:chOff x="268" y="832"/>
            <a:chExt cx="1926" cy="1591"/>
          </a:xfrm>
        </p:grpSpPr>
        <p:sp>
          <p:nvSpPr>
            <p:cNvPr id="38968" name="AutoShape 4">
              <a:extLst>
                <a:ext uri="{FF2B5EF4-FFF2-40B4-BE49-F238E27FC236}">
                  <a16:creationId xmlns:a16="http://schemas.microsoft.com/office/drawing/2014/main" id="{76D65282-B4D3-425F-B1B6-46A100E5058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74" y="832"/>
              <a:ext cx="1920" cy="1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69" name="Rectangle 6">
              <a:extLst>
                <a:ext uri="{FF2B5EF4-FFF2-40B4-BE49-F238E27FC236}">
                  <a16:creationId xmlns:a16="http://schemas.microsoft.com/office/drawing/2014/main" id="{8DDA8A57-B484-4DF0-A94C-1862500B41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  <p:sp>
          <p:nvSpPr>
            <p:cNvPr id="38970" name="Line 7">
              <a:extLst>
                <a:ext uri="{FF2B5EF4-FFF2-40B4-BE49-F238E27FC236}">
                  <a16:creationId xmlns:a16="http://schemas.microsoft.com/office/drawing/2014/main" id="{F75AD87C-D5F0-45CB-8B90-B9337C7F51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71" name="Line 8">
              <a:extLst>
                <a:ext uri="{FF2B5EF4-FFF2-40B4-BE49-F238E27FC236}">
                  <a16:creationId xmlns:a16="http://schemas.microsoft.com/office/drawing/2014/main" id="{06DB8550-5F52-47CF-AEB0-8759CEF769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8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72" name="Line 9">
              <a:extLst>
                <a:ext uri="{FF2B5EF4-FFF2-40B4-BE49-F238E27FC236}">
                  <a16:creationId xmlns:a16="http://schemas.microsoft.com/office/drawing/2014/main" id="{D4A1810D-009C-4036-950F-1913028730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73" name="Line 10">
              <a:extLst>
                <a:ext uri="{FF2B5EF4-FFF2-40B4-BE49-F238E27FC236}">
                  <a16:creationId xmlns:a16="http://schemas.microsoft.com/office/drawing/2014/main" id="{478E0BD0-9956-41E9-BFA6-A6F52D41AE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74" name="Line 11">
              <a:extLst>
                <a:ext uri="{FF2B5EF4-FFF2-40B4-BE49-F238E27FC236}">
                  <a16:creationId xmlns:a16="http://schemas.microsoft.com/office/drawing/2014/main" id="{312BB5E5-8EDB-469A-88B7-7016E73E55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75" name="Line 12">
              <a:extLst>
                <a:ext uri="{FF2B5EF4-FFF2-40B4-BE49-F238E27FC236}">
                  <a16:creationId xmlns:a16="http://schemas.microsoft.com/office/drawing/2014/main" id="{B01C107C-71FA-45C7-B5AE-ECAB791806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76" name="Line 13">
              <a:extLst>
                <a:ext uri="{FF2B5EF4-FFF2-40B4-BE49-F238E27FC236}">
                  <a16:creationId xmlns:a16="http://schemas.microsoft.com/office/drawing/2014/main" id="{D317B794-86E3-4768-BF15-8E9869D91B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3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77" name="Line 14">
              <a:extLst>
                <a:ext uri="{FF2B5EF4-FFF2-40B4-BE49-F238E27FC236}">
                  <a16:creationId xmlns:a16="http://schemas.microsoft.com/office/drawing/2014/main" id="{09D751F5-FD6D-4879-BCB3-13C50DF5D7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3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78" name="Line 15">
              <a:extLst>
                <a:ext uri="{FF2B5EF4-FFF2-40B4-BE49-F238E27FC236}">
                  <a16:creationId xmlns:a16="http://schemas.microsoft.com/office/drawing/2014/main" id="{BD89EED9-F5E6-41D9-B861-E4569F5C63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7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79" name="Line 16">
              <a:extLst>
                <a:ext uri="{FF2B5EF4-FFF2-40B4-BE49-F238E27FC236}">
                  <a16:creationId xmlns:a16="http://schemas.microsoft.com/office/drawing/2014/main" id="{2CFFDEFE-9864-4EF8-BFC9-527945DA58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7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80" name="Line 17">
              <a:extLst>
                <a:ext uri="{FF2B5EF4-FFF2-40B4-BE49-F238E27FC236}">
                  <a16:creationId xmlns:a16="http://schemas.microsoft.com/office/drawing/2014/main" id="{57FBE276-20B3-415B-AD2C-4A8F45D534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1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81" name="Line 18">
              <a:extLst>
                <a:ext uri="{FF2B5EF4-FFF2-40B4-BE49-F238E27FC236}">
                  <a16:creationId xmlns:a16="http://schemas.microsoft.com/office/drawing/2014/main" id="{FE2B1285-12CD-4A33-A9E5-830BD7C1BE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1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82" name="Line 19">
              <a:extLst>
                <a:ext uri="{FF2B5EF4-FFF2-40B4-BE49-F238E27FC236}">
                  <a16:creationId xmlns:a16="http://schemas.microsoft.com/office/drawing/2014/main" id="{8DBB5970-8852-4107-B196-353EDF7A79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5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83" name="Line 20">
              <a:extLst>
                <a:ext uri="{FF2B5EF4-FFF2-40B4-BE49-F238E27FC236}">
                  <a16:creationId xmlns:a16="http://schemas.microsoft.com/office/drawing/2014/main" id="{08EE4659-4CC2-4A3F-A209-CD35144FD6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5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84" name="Line 21">
              <a:extLst>
                <a:ext uri="{FF2B5EF4-FFF2-40B4-BE49-F238E27FC236}">
                  <a16:creationId xmlns:a16="http://schemas.microsoft.com/office/drawing/2014/main" id="{DE5ADF4B-8749-4F10-9F67-3B3A83C7F2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214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85" name="Line 22">
              <a:extLst>
                <a:ext uri="{FF2B5EF4-FFF2-40B4-BE49-F238E27FC236}">
                  <a16:creationId xmlns:a16="http://schemas.microsoft.com/office/drawing/2014/main" id="{6210805E-72E7-45A9-B765-192510D3F6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214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86" name="Line 23">
              <a:extLst>
                <a:ext uri="{FF2B5EF4-FFF2-40B4-BE49-F238E27FC236}">
                  <a16:creationId xmlns:a16="http://schemas.microsoft.com/office/drawing/2014/main" id="{8488D163-919C-47B0-95CE-CFBEF6ADE7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88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87" name="Line 24">
              <a:extLst>
                <a:ext uri="{FF2B5EF4-FFF2-40B4-BE49-F238E27FC236}">
                  <a16:creationId xmlns:a16="http://schemas.microsoft.com/office/drawing/2014/main" id="{DEA43D38-77E7-44CE-B2D0-410E940710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88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88" name="Line 25">
              <a:extLst>
                <a:ext uri="{FF2B5EF4-FFF2-40B4-BE49-F238E27FC236}">
                  <a16:creationId xmlns:a16="http://schemas.microsoft.com/office/drawing/2014/main" id="{6C1F255B-EF26-4861-A150-7A693BDDD4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61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89" name="Line 26">
              <a:extLst>
                <a:ext uri="{FF2B5EF4-FFF2-40B4-BE49-F238E27FC236}">
                  <a16:creationId xmlns:a16="http://schemas.microsoft.com/office/drawing/2014/main" id="{85087765-6FBA-430B-AFAD-01A15C81E1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61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90" name="Line 27">
              <a:extLst>
                <a:ext uri="{FF2B5EF4-FFF2-40B4-BE49-F238E27FC236}">
                  <a16:creationId xmlns:a16="http://schemas.microsoft.com/office/drawing/2014/main" id="{D5C6B53C-A1FA-4F15-BC25-F95E806A17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35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91" name="Line 28">
              <a:extLst>
                <a:ext uri="{FF2B5EF4-FFF2-40B4-BE49-F238E27FC236}">
                  <a16:creationId xmlns:a16="http://schemas.microsoft.com/office/drawing/2014/main" id="{FDFD69AC-7111-4F68-B722-E5E697DFD2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35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92" name="Line 29">
              <a:extLst>
                <a:ext uri="{FF2B5EF4-FFF2-40B4-BE49-F238E27FC236}">
                  <a16:creationId xmlns:a16="http://schemas.microsoft.com/office/drawing/2014/main" id="{779B46F1-3767-4578-9CD0-854D72D3ED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09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93" name="Line 30">
              <a:extLst>
                <a:ext uri="{FF2B5EF4-FFF2-40B4-BE49-F238E27FC236}">
                  <a16:creationId xmlns:a16="http://schemas.microsoft.com/office/drawing/2014/main" id="{9B747C8F-CD6D-447B-A72D-C61FCC671F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09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94" name="Rectangle 31">
              <a:extLst>
                <a:ext uri="{FF2B5EF4-FFF2-40B4-BE49-F238E27FC236}">
                  <a16:creationId xmlns:a16="http://schemas.microsoft.com/office/drawing/2014/main" id="{5B0CF8C2-5FAB-484E-A22A-066E832F5D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  <p:sp>
          <p:nvSpPr>
            <p:cNvPr id="38995" name="Line 32">
              <a:extLst>
                <a:ext uri="{FF2B5EF4-FFF2-40B4-BE49-F238E27FC236}">
                  <a16:creationId xmlns:a16="http://schemas.microsoft.com/office/drawing/2014/main" id="{5E6B4BA4-1879-4603-AFB8-4E254B0194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6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96" name="Line 34">
              <a:extLst>
                <a:ext uri="{FF2B5EF4-FFF2-40B4-BE49-F238E27FC236}">
                  <a16:creationId xmlns:a16="http://schemas.microsoft.com/office/drawing/2014/main" id="{F3FF1192-DB14-4AB6-9388-9348C7D7D9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34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97" name="Line 36">
              <a:extLst>
                <a:ext uri="{FF2B5EF4-FFF2-40B4-BE49-F238E27FC236}">
                  <a16:creationId xmlns:a16="http://schemas.microsoft.com/office/drawing/2014/main" id="{CC12C3D8-CDCC-44D8-8DF1-E176B34EAF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12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98" name="Line 39">
              <a:extLst>
                <a:ext uri="{FF2B5EF4-FFF2-40B4-BE49-F238E27FC236}">
                  <a16:creationId xmlns:a16="http://schemas.microsoft.com/office/drawing/2014/main" id="{FD9A8316-856D-46D7-BB36-E754FEBC48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" y="1883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99" name="Line 41">
              <a:extLst>
                <a:ext uri="{FF2B5EF4-FFF2-40B4-BE49-F238E27FC236}">
                  <a16:creationId xmlns:a16="http://schemas.microsoft.com/office/drawing/2014/main" id="{78672A97-BFBB-4AF1-9DE6-40F260E214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" y="1359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9000" name="Rectangle 42">
              <a:extLst>
                <a:ext uri="{FF2B5EF4-FFF2-40B4-BE49-F238E27FC236}">
                  <a16:creationId xmlns:a16="http://schemas.microsoft.com/office/drawing/2014/main" id="{A6956036-722C-4E24-96FB-B75F67B1CC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</p:grpSp>
      <p:grpSp>
        <p:nvGrpSpPr>
          <p:cNvPr id="38916" name="Group 5">
            <a:extLst>
              <a:ext uri="{FF2B5EF4-FFF2-40B4-BE49-F238E27FC236}">
                <a16:creationId xmlns:a16="http://schemas.microsoft.com/office/drawing/2014/main" id="{3F6BFF65-AB51-48FC-BF6E-D241D834C38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294313" y="1298575"/>
            <a:ext cx="3057525" cy="2525713"/>
            <a:chOff x="268" y="832"/>
            <a:chExt cx="1926" cy="1591"/>
          </a:xfrm>
        </p:grpSpPr>
        <p:sp>
          <p:nvSpPr>
            <p:cNvPr id="38935" name="AutoShape 4">
              <a:extLst>
                <a:ext uri="{FF2B5EF4-FFF2-40B4-BE49-F238E27FC236}">
                  <a16:creationId xmlns:a16="http://schemas.microsoft.com/office/drawing/2014/main" id="{C404C040-4171-4B65-9DDF-587C3B999C7B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74" y="832"/>
              <a:ext cx="1920" cy="1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36" name="Rectangle 6">
              <a:extLst>
                <a:ext uri="{FF2B5EF4-FFF2-40B4-BE49-F238E27FC236}">
                  <a16:creationId xmlns:a16="http://schemas.microsoft.com/office/drawing/2014/main" id="{51E03AD9-AFD5-42E9-89B6-14262707AA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  <p:sp>
          <p:nvSpPr>
            <p:cNvPr id="38937" name="Line 7">
              <a:extLst>
                <a:ext uri="{FF2B5EF4-FFF2-40B4-BE49-F238E27FC236}">
                  <a16:creationId xmlns:a16="http://schemas.microsoft.com/office/drawing/2014/main" id="{A233E686-F903-42E8-A30D-7DFE18332D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38" name="Line 8">
              <a:extLst>
                <a:ext uri="{FF2B5EF4-FFF2-40B4-BE49-F238E27FC236}">
                  <a16:creationId xmlns:a16="http://schemas.microsoft.com/office/drawing/2014/main" id="{EACDF577-16BD-4731-904C-92B2AB8D1B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8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39" name="Line 9">
              <a:extLst>
                <a:ext uri="{FF2B5EF4-FFF2-40B4-BE49-F238E27FC236}">
                  <a16:creationId xmlns:a16="http://schemas.microsoft.com/office/drawing/2014/main" id="{433D0968-D9EF-4299-A22F-25966C5A17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40" name="Line 10">
              <a:extLst>
                <a:ext uri="{FF2B5EF4-FFF2-40B4-BE49-F238E27FC236}">
                  <a16:creationId xmlns:a16="http://schemas.microsoft.com/office/drawing/2014/main" id="{B3C1D958-A1C2-443E-B7BC-8D38A81A8B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41" name="Line 11">
              <a:extLst>
                <a:ext uri="{FF2B5EF4-FFF2-40B4-BE49-F238E27FC236}">
                  <a16:creationId xmlns:a16="http://schemas.microsoft.com/office/drawing/2014/main" id="{52D1C38D-9D6E-45AB-B763-E5E5E18337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42" name="Line 12">
              <a:extLst>
                <a:ext uri="{FF2B5EF4-FFF2-40B4-BE49-F238E27FC236}">
                  <a16:creationId xmlns:a16="http://schemas.microsoft.com/office/drawing/2014/main" id="{2C2029B9-F1A0-4314-8AC4-F3A10B675C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43" name="Line 13">
              <a:extLst>
                <a:ext uri="{FF2B5EF4-FFF2-40B4-BE49-F238E27FC236}">
                  <a16:creationId xmlns:a16="http://schemas.microsoft.com/office/drawing/2014/main" id="{960B4FB7-0A58-4F4D-B6E5-4860714AEF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3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44" name="Line 14">
              <a:extLst>
                <a:ext uri="{FF2B5EF4-FFF2-40B4-BE49-F238E27FC236}">
                  <a16:creationId xmlns:a16="http://schemas.microsoft.com/office/drawing/2014/main" id="{1E012CA9-6F18-433B-8D49-3314BD8398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3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45" name="Line 15">
              <a:extLst>
                <a:ext uri="{FF2B5EF4-FFF2-40B4-BE49-F238E27FC236}">
                  <a16:creationId xmlns:a16="http://schemas.microsoft.com/office/drawing/2014/main" id="{36800A48-2CDC-4A8D-B979-F39E4FA132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7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46" name="Line 16">
              <a:extLst>
                <a:ext uri="{FF2B5EF4-FFF2-40B4-BE49-F238E27FC236}">
                  <a16:creationId xmlns:a16="http://schemas.microsoft.com/office/drawing/2014/main" id="{045104FF-B458-41C0-B84D-707BD0E554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7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47" name="Line 17">
              <a:extLst>
                <a:ext uri="{FF2B5EF4-FFF2-40B4-BE49-F238E27FC236}">
                  <a16:creationId xmlns:a16="http://schemas.microsoft.com/office/drawing/2014/main" id="{FF1D4E4C-84A1-4686-B973-6FC92D435D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1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48" name="Line 18">
              <a:extLst>
                <a:ext uri="{FF2B5EF4-FFF2-40B4-BE49-F238E27FC236}">
                  <a16:creationId xmlns:a16="http://schemas.microsoft.com/office/drawing/2014/main" id="{538D6F9D-F49B-48F1-8B60-E67F380BD2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1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49" name="Line 19">
              <a:extLst>
                <a:ext uri="{FF2B5EF4-FFF2-40B4-BE49-F238E27FC236}">
                  <a16:creationId xmlns:a16="http://schemas.microsoft.com/office/drawing/2014/main" id="{B3941453-025D-456D-9C69-0BB27591D1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5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50" name="Line 20">
              <a:extLst>
                <a:ext uri="{FF2B5EF4-FFF2-40B4-BE49-F238E27FC236}">
                  <a16:creationId xmlns:a16="http://schemas.microsoft.com/office/drawing/2014/main" id="{57BCBF82-2417-4C45-AAD4-FAF5AE477D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5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51" name="Line 21">
              <a:extLst>
                <a:ext uri="{FF2B5EF4-FFF2-40B4-BE49-F238E27FC236}">
                  <a16:creationId xmlns:a16="http://schemas.microsoft.com/office/drawing/2014/main" id="{AF86F78C-3134-4914-BF2E-485544F29A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214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52" name="Line 22">
              <a:extLst>
                <a:ext uri="{FF2B5EF4-FFF2-40B4-BE49-F238E27FC236}">
                  <a16:creationId xmlns:a16="http://schemas.microsoft.com/office/drawing/2014/main" id="{147BA4A8-A474-46C5-8ACF-A8798D1216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214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53" name="Line 23">
              <a:extLst>
                <a:ext uri="{FF2B5EF4-FFF2-40B4-BE49-F238E27FC236}">
                  <a16:creationId xmlns:a16="http://schemas.microsoft.com/office/drawing/2014/main" id="{75BC502A-996E-4A01-8CE6-AAE5453FAB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88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54" name="Line 24">
              <a:extLst>
                <a:ext uri="{FF2B5EF4-FFF2-40B4-BE49-F238E27FC236}">
                  <a16:creationId xmlns:a16="http://schemas.microsoft.com/office/drawing/2014/main" id="{59F3F917-FAB7-48F9-ACA6-FB921320DF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88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55" name="Line 25">
              <a:extLst>
                <a:ext uri="{FF2B5EF4-FFF2-40B4-BE49-F238E27FC236}">
                  <a16:creationId xmlns:a16="http://schemas.microsoft.com/office/drawing/2014/main" id="{D0CD36CE-6123-40FB-B4E3-8721069FBC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61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56" name="Line 26">
              <a:extLst>
                <a:ext uri="{FF2B5EF4-FFF2-40B4-BE49-F238E27FC236}">
                  <a16:creationId xmlns:a16="http://schemas.microsoft.com/office/drawing/2014/main" id="{90760BB3-96D5-465E-8C62-7F52E30378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61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57" name="Line 27">
              <a:extLst>
                <a:ext uri="{FF2B5EF4-FFF2-40B4-BE49-F238E27FC236}">
                  <a16:creationId xmlns:a16="http://schemas.microsoft.com/office/drawing/2014/main" id="{12D81C28-0281-4881-926F-1CCA472880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35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58" name="Line 28">
              <a:extLst>
                <a:ext uri="{FF2B5EF4-FFF2-40B4-BE49-F238E27FC236}">
                  <a16:creationId xmlns:a16="http://schemas.microsoft.com/office/drawing/2014/main" id="{EE99172D-D863-48E1-B014-FC4E15DDB1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35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59" name="Line 29">
              <a:extLst>
                <a:ext uri="{FF2B5EF4-FFF2-40B4-BE49-F238E27FC236}">
                  <a16:creationId xmlns:a16="http://schemas.microsoft.com/office/drawing/2014/main" id="{3893647D-561F-494D-9846-6AF7F5E9B3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09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60" name="Line 30">
              <a:extLst>
                <a:ext uri="{FF2B5EF4-FFF2-40B4-BE49-F238E27FC236}">
                  <a16:creationId xmlns:a16="http://schemas.microsoft.com/office/drawing/2014/main" id="{0D5B82F4-BE5D-4E58-A0A7-E1271D5AE3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09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61" name="Rectangle 31">
              <a:extLst>
                <a:ext uri="{FF2B5EF4-FFF2-40B4-BE49-F238E27FC236}">
                  <a16:creationId xmlns:a16="http://schemas.microsoft.com/office/drawing/2014/main" id="{1B3ED91E-F184-4338-8F10-B6D3159018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  <p:sp>
          <p:nvSpPr>
            <p:cNvPr id="38962" name="Line 32">
              <a:extLst>
                <a:ext uri="{FF2B5EF4-FFF2-40B4-BE49-F238E27FC236}">
                  <a16:creationId xmlns:a16="http://schemas.microsoft.com/office/drawing/2014/main" id="{5B252C29-EA5B-4BC2-885E-22591A644D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6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63" name="Line 34">
              <a:extLst>
                <a:ext uri="{FF2B5EF4-FFF2-40B4-BE49-F238E27FC236}">
                  <a16:creationId xmlns:a16="http://schemas.microsoft.com/office/drawing/2014/main" id="{D1C0D216-FC4F-4C90-8C06-79A7B2FC63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34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64" name="Line 36">
              <a:extLst>
                <a:ext uri="{FF2B5EF4-FFF2-40B4-BE49-F238E27FC236}">
                  <a16:creationId xmlns:a16="http://schemas.microsoft.com/office/drawing/2014/main" id="{FC36CAC3-D7C5-45FD-B057-73AB1112DA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12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65" name="Line 39">
              <a:extLst>
                <a:ext uri="{FF2B5EF4-FFF2-40B4-BE49-F238E27FC236}">
                  <a16:creationId xmlns:a16="http://schemas.microsoft.com/office/drawing/2014/main" id="{D3E71899-A67F-4E78-804F-3EB0E0E30B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" y="1883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66" name="Line 41">
              <a:extLst>
                <a:ext uri="{FF2B5EF4-FFF2-40B4-BE49-F238E27FC236}">
                  <a16:creationId xmlns:a16="http://schemas.microsoft.com/office/drawing/2014/main" id="{45FCA13F-7876-4045-A0DB-E6B84F667A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" y="1359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967" name="Rectangle 42">
              <a:extLst>
                <a:ext uri="{FF2B5EF4-FFF2-40B4-BE49-F238E27FC236}">
                  <a16:creationId xmlns:a16="http://schemas.microsoft.com/office/drawing/2014/main" id="{0B44C9E2-CD3F-4714-920C-C3AF124CB5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</p:grpSp>
      <p:sp>
        <p:nvSpPr>
          <p:cNvPr id="157" name="Right Triangle 156">
            <a:extLst>
              <a:ext uri="{FF2B5EF4-FFF2-40B4-BE49-F238E27FC236}">
                <a16:creationId xmlns:a16="http://schemas.microsoft.com/office/drawing/2014/main" id="{4D629950-C339-41DA-BDA3-750E0EBF32BF}"/>
              </a:ext>
            </a:extLst>
          </p:cNvPr>
          <p:cNvSpPr/>
          <p:nvPr/>
        </p:nvSpPr>
        <p:spPr>
          <a:xfrm flipH="1">
            <a:off x="449263" y="1306513"/>
            <a:ext cx="2251075" cy="2087562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graphicFrame>
        <p:nvGraphicFramePr>
          <p:cNvPr id="38918" name="Object 178">
            <a:extLst>
              <a:ext uri="{FF2B5EF4-FFF2-40B4-BE49-F238E27FC236}">
                <a16:creationId xmlns:a16="http://schemas.microsoft.com/office/drawing/2014/main" id="{898A0278-F026-4AF5-BAEA-5BD4F25162D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71550" y="2041525"/>
          <a:ext cx="546100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53670" imgH="177569" progId="Equation.DSMT4">
                  <p:embed/>
                </p:oleObj>
              </mc:Choice>
              <mc:Fallback>
                <p:oleObj name="Equation" r:id="rId3" imgW="253670" imgH="177569" progId="Equation.DSMT4">
                  <p:embed/>
                  <p:pic>
                    <p:nvPicPr>
                      <p:cNvPr id="38918" name="Object 178">
                        <a:extLst>
                          <a:ext uri="{FF2B5EF4-FFF2-40B4-BE49-F238E27FC236}">
                            <a16:creationId xmlns:a16="http://schemas.microsoft.com/office/drawing/2014/main" id="{898A0278-F026-4AF5-BAEA-5BD4F25162D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041525"/>
                        <a:ext cx="546100" cy="385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9" name="Object 179">
            <a:extLst>
              <a:ext uri="{FF2B5EF4-FFF2-40B4-BE49-F238E27FC236}">
                <a16:creationId xmlns:a16="http://schemas.microsoft.com/office/drawing/2014/main" id="{A76D83A5-64BF-4E20-AE5B-7DF930D30AF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8200" y="3033713"/>
          <a:ext cx="274638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77569" imgH="215619" progId="Equation.DSMT4">
                  <p:embed/>
                </p:oleObj>
              </mc:Choice>
              <mc:Fallback>
                <p:oleObj name="Equation" r:id="rId5" imgW="177569" imgH="215619" progId="Equation.DSMT4">
                  <p:embed/>
                  <p:pic>
                    <p:nvPicPr>
                      <p:cNvPr id="38919" name="Object 179">
                        <a:extLst>
                          <a:ext uri="{FF2B5EF4-FFF2-40B4-BE49-F238E27FC236}">
                            <a16:creationId xmlns:a16="http://schemas.microsoft.com/office/drawing/2014/main" id="{A76D83A5-64BF-4E20-AE5B-7DF930D30AF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033713"/>
                        <a:ext cx="274638" cy="338137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0" name="Object 180">
            <a:extLst>
              <a:ext uri="{FF2B5EF4-FFF2-40B4-BE49-F238E27FC236}">
                <a16:creationId xmlns:a16="http://schemas.microsoft.com/office/drawing/2014/main" id="{E31411BA-2E0B-41D7-A860-D8B0BD7BCE1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27325" y="2593975"/>
          <a:ext cx="273050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6725" imgH="177415" progId="Equation.DSMT4">
                  <p:embed/>
                </p:oleObj>
              </mc:Choice>
              <mc:Fallback>
                <p:oleObj name="Equation" r:id="rId7" imgW="126725" imgH="177415" progId="Equation.DSMT4">
                  <p:embed/>
                  <p:pic>
                    <p:nvPicPr>
                      <p:cNvPr id="38920" name="Object 180">
                        <a:extLst>
                          <a:ext uri="{FF2B5EF4-FFF2-40B4-BE49-F238E27FC236}">
                            <a16:creationId xmlns:a16="http://schemas.microsoft.com/office/drawing/2014/main" id="{E31411BA-2E0B-41D7-A860-D8B0BD7BCE1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7325" y="2593975"/>
                        <a:ext cx="273050" cy="385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" name="Right Triangle 160">
            <a:extLst>
              <a:ext uri="{FF2B5EF4-FFF2-40B4-BE49-F238E27FC236}">
                <a16:creationId xmlns:a16="http://schemas.microsoft.com/office/drawing/2014/main" id="{C5D99D76-B340-43DD-94C2-C86314A87DB8}"/>
              </a:ext>
            </a:extLst>
          </p:cNvPr>
          <p:cNvSpPr/>
          <p:nvPr/>
        </p:nvSpPr>
        <p:spPr>
          <a:xfrm flipH="1">
            <a:off x="5695950" y="1379538"/>
            <a:ext cx="1489075" cy="2427287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graphicFrame>
        <p:nvGraphicFramePr>
          <p:cNvPr id="38922" name="Object 181">
            <a:extLst>
              <a:ext uri="{FF2B5EF4-FFF2-40B4-BE49-F238E27FC236}">
                <a16:creationId xmlns:a16="http://schemas.microsoft.com/office/drawing/2014/main" id="{64AAFF32-7BF8-4343-AB16-04595C4C90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11900" y="3825875"/>
          <a:ext cx="2730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26780" imgH="164814" progId="Equation.DSMT4">
                  <p:embed/>
                </p:oleObj>
              </mc:Choice>
              <mc:Fallback>
                <p:oleObj name="Equation" r:id="rId9" imgW="126780" imgH="164814" progId="Equation.DSMT4">
                  <p:embed/>
                  <p:pic>
                    <p:nvPicPr>
                      <p:cNvPr id="38922" name="Object 181">
                        <a:extLst>
                          <a:ext uri="{FF2B5EF4-FFF2-40B4-BE49-F238E27FC236}">
                            <a16:creationId xmlns:a16="http://schemas.microsoft.com/office/drawing/2014/main" id="{64AAFF32-7BF8-4343-AB16-04595C4C901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1900" y="3825875"/>
                        <a:ext cx="273050" cy="3587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3" name="Object 182">
            <a:extLst>
              <a:ext uri="{FF2B5EF4-FFF2-40B4-BE49-F238E27FC236}">
                <a16:creationId xmlns:a16="http://schemas.microsoft.com/office/drawing/2014/main" id="{8C780598-33BF-4EAA-820B-B673724847D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57875" y="3452813"/>
          <a:ext cx="274638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77569" imgH="215619" progId="Equation.DSMT4">
                  <p:embed/>
                </p:oleObj>
              </mc:Choice>
              <mc:Fallback>
                <p:oleObj name="Equation" r:id="rId11" imgW="177569" imgH="215619" progId="Equation.DSMT4">
                  <p:embed/>
                  <p:pic>
                    <p:nvPicPr>
                      <p:cNvPr id="38923" name="Object 182">
                        <a:extLst>
                          <a:ext uri="{FF2B5EF4-FFF2-40B4-BE49-F238E27FC236}">
                            <a16:creationId xmlns:a16="http://schemas.microsoft.com/office/drawing/2014/main" id="{8C780598-33BF-4EAA-820B-B673724847D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75" y="3452813"/>
                        <a:ext cx="274638" cy="338137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4" name="Object 183">
            <a:extLst>
              <a:ext uri="{FF2B5EF4-FFF2-40B4-BE49-F238E27FC236}">
                <a16:creationId xmlns:a16="http://schemas.microsoft.com/office/drawing/2014/main" id="{021777ED-ED43-414D-AE59-1E9B2E8700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70588" y="2327275"/>
          <a:ext cx="2730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26725" imgH="177415" progId="Equation.DSMT4">
                  <p:embed/>
                </p:oleObj>
              </mc:Choice>
              <mc:Fallback>
                <p:oleObj name="Equation" r:id="rId13" imgW="126725" imgH="177415" progId="Equation.DSMT4">
                  <p:embed/>
                  <p:pic>
                    <p:nvPicPr>
                      <p:cNvPr id="38924" name="Object 183">
                        <a:extLst>
                          <a:ext uri="{FF2B5EF4-FFF2-40B4-BE49-F238E27FC236}">
                            <a16:creationId xmlns:a16="http://schemas.microsoft.com/office/drawing/2014/main" id="{021777ED-ED43-414D-AE59-1E9B2E8700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0588" y="2327275"/>
                        <a:ext cx="273050" cy="3873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184">
            <a:extLst>
              <a:ext uri="{FF2B5EF4-FFF2-40B4-BE49-F238E27FC236}">
                <a16:creationId xmlns:a16="http://schemas.microsoft.com/office/drawing/2014/main" id="{E16882D3-344D-45DF-97E0-9B7F2E3C80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4035425"/>
          <a:ext cx="1347788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609336" imgH="253890" progId="Equation.DSMT4">
                  <p:embed/>
                </p:oleObj>
              </mc:Choice>
              <mc:Fallback>
                <p:oleObj name="Equation" r:id="rId15" imgW="609336" imgH="253890" progId="Equation.DSMT4">
                  <p:embed/>
                  <p:pic>
                    <p:nvPicPr>
                      <p:cNvPr id="3080" name="Object 184">
                        <a:extLst>
                          <a:ext uri="{FF2B5EF4-FFF2-40B4-BE49-F238E27FC236}">
                            <a16:creationId xmlns:a16="http://schemas.microsoft.com/office/drawing/2014/main" id="{E16882D3-344D-45DF-97E0-9B7F2E3C80E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035425"/>
                        <a:ext cx="1347788" cy="566738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185">
            <a:extLst>
              <a:ext uri="{FF2B5EF4-FFF2-40B4-BE49-F238E27FC236}">
                <a16:creationId xmlns:a16="http://schemas.microsoft.com/office/drawing/2014/main" id="{1FB6D593-99A6-45C2-839E-A729FA6D36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49475" y="3903663"/>
          <a:ext cx="481013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279279" imgH="431613" progId="Equation.DSMT4">
                  <p:embed/>
                </p:oleObj>
              </mc:Choice>
              <mc:Fallback>
                <p:oleObj name="Equation" r:id="rId17" imgW="279279" imgH="431613" progId="Equation.DSMT4">
                  <p:embed/>
                  <p:pic>
                    <p:nvPicPr>
                      <p:cNvPr id="3081" name="Object 185">
                        <a:extLst>
                          <a:ext uri="{FF2B5EF4-FFF2-40B4-BE49-F238E27FC236}">
                            <a16:creationId xmlns:a16="http://schemas.microsoft.com/office/drawing/2014/main" id="{1FB6D593-99A6-45C2-839E-A729FA6D366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9475" y="3903663"/>
                        <a:ext cx="481013" cy="7445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186">
            <a:extLst>
              <a:ext uri="{FF2B5EF4-FFF2-40B4-BE49-F238E27FC236}">
                <a16:creationId xmlns:a16="http://schemas.microsoft.com/office/drawing/2014/main" id="{9347DC5E-2668-4317-832E-2916E67C63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0825" y="4786313"/>
          <a:ext cx="58737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266353" imgH="177569" progId="Equation.DSMT4">
                  <p:embed/>
                </p:oleObj>
              </mc:Choice>
              <mc:Fallback>
                <p:oleObj name="Equation" r:id="rId19" imgW="266353" imgH="177569" progId="Equation.DSMT4">
                  <p:embed/>
                  <p:pic>
                    <p:nvPicPr>
                      <p:cNvPr id="3082" name="Object 186">
                        <a:extLst>
                          <a:ext uri="{FF2B5EF4-FFF2-40B4-BE49-F238E27FC236}">
                            <a16:creationId xmlns:a16="http://schemas.microsoft.com/office/drawing/2014/main" id="{9347DC5E-2668-4317-832E-2916E67C63B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0825" y="4786313"/>
                        <a:ext cx="587375" cy="3968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187">
            <a:extLst>
              <a:ext uri="{FF2B5EF4-FFF2-40B4-BE49-F238E27FC236}">
                <a16:creationId xmlns:a16="http://schemas.microsoft.com/office/drawing/2014/main" id="{A3EBCD91-84E6-4A6D-938E-DF60D460F70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05025" y="4551363"/>
          <a:ext cx="1397000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761669" imgH="469696" progId="Equation.DSMT4">
                  <p:embed/>
                </p:oleObj>
              </mc:Choice>
              <mc:Fallback>
                <p:oleObj name="Equation" r:id="rId21" imgW="761669" imgH="469696" progId="Equation.DSMT4">
                  <p:embed/>
                  <p:pic>
                    <p:nvPicPr>
                      <p:cNvPr id="3083" name="Object 187">
                        <a:extLst>
                          <a:ext uri="{FF2B5EF4-FFF2-40B4-BE49-F238E27FC236}">
                            <a16:creationId xmlns:a16="http://schemas.microsoft.com/office/drawing/2014/main" id="{A3EBCD91-84E6-4A6D-938E-DF60D460F70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5025" y="4551363"/>
                        <a:ext cx="1397000" cy="871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4" name="Object 188">
            <a:extLst>
              <a:ext uri="{FF2B5EF4-FFF2-40B4-BE49-F238E27FC236}">
                <a16:creationId xmlns:a16="http://schemas.microsoft.com/office/drawing/2014/main" id="{B0295C3A-D757-46F1-B20D-1DF2EFB333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6368942"/>
              </p:ext>
            </p:extLst>
          </p:nvPr>
        </p:nvGraphicFramePr>
        <p:xfrm>
          <a:off x="1547664" y="5467350"/>
          <a:ext cx="212883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965160" imgH="215640" progId="Equation.DSMT4">
                  <p:embed/>
                </p:oleObj>
              </mc:Choice>
              <mc:Fallback>
                <p:oleObj name="Equation" r:id="rId23" imgW="965160" imgH="215640" progId="Equation.DSMT4">
                  <p:embed/>
                  <p:pic>
                    <p:nvPicPr>
                      <p:cNvPr id="3084" name="Object 188">
                        <a:extLst>
                          <a:ext uri="{FF2B5EF4-FFF2-40B4-BE49-F238E27FC236}">
                            <a16:creationId xmlns:a16="http://schemas.microsoft.com/office/drawing/2014/main" id="{B0295C3A-D757-46F1-B20D-1DF2EFB333F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5467350"/>
                        <a:ext cx="2128838" cy="482600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ct 189">
            <a:extLst>
              <a:ext uri="{FF2B5EF4-FFF2-40B4-BE49-F238E27FC236}">
                <a16:creationId xmlns:a16="http://schemas.microsoft.com/office/drawing/2014/main" id="{A63E46ED-E3C5-46E4-9AB3-0BF8DB0CD96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43575" y="4181475"/>
          <a:ext cx="1514475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685502" imgH="304668" progId="Equation.DSMT4">
                  <p:embed/>
                </p:oleObj>
              </mc:Choice>
              <mc:Fallback>
                <p:oleObj name="Equation" r:id="rId25" imgW="685502" imgH="304668" progId="Equation.DSMT4">
                  <p:embed/>
                  <p:pic>
                    <p:nvPicPr>
                      <p:cNvPr id="3085" name="Object 189">
                        <a:extLst>
                          <a:ext uri="{FF2B5EF4-FFF2-40B4-BE49-F238E27FC236}">
                            <a16:creationId xmlns:a16="http://schemas.microsoft.com/office/drawing/2014/main" id="{A63E46ED-E3C5-46E4-9AB3-0BF8DB0CD9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3575" y="4181475"/>
                        <a:ext cx="1514475" cy="679450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6" name="Object 190">
            <a:extLst>
              <a:ext uri="{FF2B5EF4-FFF2-40B4-BE49-F238E27FC236}">
                <a16:creationId xmlns:a16="http://schemas.microsoft.com/office/drawing/2014/main" id="{5E830BE7-A1BD-4894-BA87-AABFDDDE442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56475" y="4078288"/>
          <a:ext cx="271463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52334" imgH="431613" progId="Equation.DSMT4">
                  <p:embed/>
                </p:oleObj>
              </mc:Choice>
              <mc:Fallback>
                <p:oleObj name="Equation" r:id="rId27" imgW="152334" imgH="431613" progId="Equation.DSMT4">
                  <p:embed/>
                  <p:pic>
                    <p:nvPicPr>
                      <p:cNvPr id="3086" name="Object 190">
                        <a:extLst>
                          <a:ext uri="{FF2B5EF4-FFF2-40B4-BE49-F238E27FC236}">
                            <a16:creationId xmlns:a16="http://schemas.microsoft.com/office/drawing/2014/main" id="{5E830BE7-A1BD-4894-BA87-AABFDDDE442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6475" y="4078288"/>
                        <a:ext cx="271463" cy="771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7" name="Object 191">
            <a:extLst>
              <a:ext uri="{FF2B5EF4-FFF2-40B4-BE49-F238E27FC236}">
                <a16:creationId xmlns:a16="http://schemas.microsoft.com/office/drawing/2014/main" id="{B0E8BF2F-9A83-46F1-A9B4-0DF1CEC81E7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56388" y="5105400"/>
          <a:ext cx="588962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266353" imgH="177569" progId="Equation.DSMT4">
                  <p:embed/>
                </p:oleObj>
              </mc:Choice>
              <mc:Fallback>
                <p:oleObj name="Equation" r:id="rId29" imgW="266353" imgH="177569" progId="Equation.DSMT4">
                  <p:embed/>
                  <p:pic>
                    <p:nvPicPr>
                      <p:cNvPr id="3087" name="Object 191">
                        <a:extLst>
                          <a:ext uri="{FF2B5EF4-FFF2-40B4-BE49-F238E27FC236}">
                            <a16:creationId xmlns:a16="http://schemas.microsoft.com/office/drawing/2014/main" id="{B0E8BF2F-9A83-46F1-A9B4-0DF1CEC81E7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6388" y="5105400"/>
                        <a:ext cx="588962" cy="3968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8" name="Object 192">
            <a:extLst>
              <a:ext uri="{FF2B5EF4-FFF2-40B4-BE49-F238E27FC236}">
                <a16:creationId xmlns:a16="http://schemas.microsoft.com/office/drawing/2014/main" id="{D7BE74AE-1521-4E51-B964-9823A0C3D4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92975" y="4840288"/>
          <a:ext cx="1303338" cy="91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672808" imgH="469696" progId="Equation.DSMT4">
                  <p:embed/>
                </p:oleObj>
              </mc:Choice>
              <mc:Fallback>
                <p:oleObj name="Equation" r:id="rId31" imgW="672808" imgH="469696" progId="Equation.DSMT4">
                  <p:embed/>
                  <p:pic>
                    <p:nvPicPr>
                      <p:cNvPr id="3088" name="Object 192">
                        <a:extLst>
                          <a:ext uri="{FF2B5EF4-FFF2-40B4-BE49-F238E27FC236}">
                            <a16:creationId xmlns:a16="http://schemas.microsoft.com/office/drawing/2014/main" id="{D7BE74AE-1521-4E51-B964-9823A0C3D4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2975" y="4840288"/>
                        <a:ext cx="1303338" cy="915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9" name="Object 193">
            <a:extLst>
              <a:ext uri="{FF2B5EF4-FFF2-40B4-BE49-F238E27FC236}">
                <a16:creationId xmlns:a16="http://schemas.microsoft.com/office/drawing/2014/main" id="{163C8099-DF35-44BF-9669-20DB7BC0C1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4778343"/>
              </p:ext>
            </p:extLst>
          </p:nvPr>
        </p:nvGraphicFramePr>
        <p:xfrm>
          <a:off x="6372200" y="5699125"/>
          <a:ext cx="1905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863280" imgH="215640" progId="Equation.DSMT4">
                  <p:embed/>
                </p:oleObj>
              </mc:Choice>
              <mc:Fallback>
                <p:oleObj name="Equation" r:id="rId33" imgW="863280" imgH="215640" progId="Equation.DSMT4">
                  <p:embed/>
                  <p:pic>
                    <p:nvPicPr>
                      <p:cNvPr id="3089" name="Object 193">
                        <a:extLst>
                          <a:ext uri="{FF2B5EF4-FFF2-40B4-BE49-F238E27FC236}">
                            <a16:creationId xmlns:a16="http://schemas.microsoft.com/office/drawing/2014/main" id="{163C8099-DF35-44BF-9669-20DB7BC0C17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00" y="5699125"/>
                        <a:ext cx="1905000" cy="482600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8129D-FA61-4541-91CE-DF1778AFB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888" y="428625"/>
            <a:ext cx="8229600" cy="7762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Practice: Find the missing angle to the nearest degree</a:t>
            </a:r>
          </a:p>
        </p:txBody>
      </p:sp>
      <p:grpSp>
        <p:nvGrpSpPr>
          <p:cNvPr id="40963" name="Group 5">
            <a:extLst>
              <a:ext uri="{FF2B5EF4-FFF2-40B4-BE49-F238E27FC236}">
                <a16:creationId xmlns:a16="http://schemas.microsoft.com/office/drawing/2014/main" id="{3C56F37D-9772-4068-B3B1-6DD1C1E14A3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25450" y="1320800"/>
            <a:ext cx="3057525" cy="2525713"/>
            <a:chOff x="268" y="832"/>
            <a:chExt cx="1926" cy="1591"/>
          </a:xfrm>
        </p:grpSpPr>
        <p:sp>
          <p:nvSpPr>
            <p:cNvPr id="41016" name="AutoShape 4">
              <a:extLst>
                <a:ext uri="{FF2B5EF4-FFF2-40B4-BE49-F238E27FC236}">
                  <a16:creationId xmlns:a16="http://schemas.microsoft.com/office/drawing/2014/main" id="{8BD8EADD-FA34-4FF1-B954-8964EB1D992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74" y="832"/>
              <a:ext cx="1920" cy="1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17" name="Rectangle 6">
              <a:extLst>
                <a:ext uri="{FF2B5EF4-FFF2-40B4-BE49-F238E27FC236}">
                  <a16:creationId xmlns:a16="http://schemas.microsoft.com/office/drawing/2014/main" id="{D9442267-AC67-42CB-9E36-2D8A4F0F11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  <p:sp>
          <p:nvSpPr>
            <p:cNvPr id="41018" name="Line 7">
              <a:extLst>
                <a:ext uri="{FF2B5EF4-FFF2-40B4-BE49-F238E27FC236}">
                  <a16:creationId xmlns:a16="http://schemas.microsoft.com/office/drawing/2014/main" id="{867F3A83-F76E-4D77-9937-672372F95F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19" name="Line 8">
              <a:extLst>
                <a:ext uri="{FF2B5EF4-FFF2-40B4-BE49-F238E27FC236}">
                  <a16:creationId xmlns:a16="http://schemas.microsoft.com/office/drawing/2014/main" id="{48675AB1-4A65-4F83-9ED8-584F30E1B4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8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20" name="Line 9">
              <a:extLst>
                <a:ext uri="{FF2B5EF4-FFF2-40B4-BE49-F238E27FC236}">
                  <a16:creationId xmlns:a16="http://schemas.microsoft.com/office/drawing/2014/main" id="{6CC923DD-B8B1-4399-B451-6B5AD27B89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21" name="Line 10">
              <a:extLst>
                <a:ext uri="{FF2B5EF4-FFF2-40B4-BE49-F238E27FC236}">
                  <a16:creationId xmlns:a16="http://schemas.microsoft.com/office/drawing/2014/main" id="{74D19A05-C212-4C50-A7E7-A7E5D52D38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22" name="Line 11">
              <a:extLst>
                <a:ext uri="{FF2B5EF4-FFF2-40B4-BE49-F238E27FC236}">
                  <a16:creationId xmlns:a16="http://schemas.microsoft.com/office/drawing/2014/main" id="{A08D8B93-EEE9-474A-A8AF-904C9168F7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23" name="Line 12">
              <a:extLst>
                <a:ext uri="{FF2B5EF4-FFF2-40B4-BE49-F238E27FC236}">
                  <a16:creationId xmlns:a16="http://schemas.microsoft.com/office/drawing/2014/main" id="{E7158667-A9A9-4AFA-B8CC-96EC49FE55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24" name="Line 13">
              <a:extLst>
                <a:ext uri="{FF2B5EF4-FFF2-40B4-BE49-F238E27FC236}">
                  <a16:creationId xmlns:a16="http://schemas.microsoft.com/office/drawing/2014/main" id="{EBB70583-392F-4CDE-A567-DF4A86E3A7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3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25" name="Line 14">
              <a:extLst>
                <a:ext uri="{FF2B5EF4-FFF2-40B4-BE49-F238E27FC236}">
                  <a16:creationId xmlns:a16="http://schemas.microsoft.com/office/drawing/2014/main" id="{9FD031F2-3528-49FA-B833-D6042DD53B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3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26" name="Line 15">
              <a:extLst>
                <a:ext uri="{FF2B5EF4-FFF2-40B4-BE49-F238E27FC236}">
                  <a16:creationId xmlns:a16="http://schemas.microsoft.com/office/drawing/2014/main" id="{F993C956-17AB-448F-8A3C-EDFADF90E5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7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27" name="Line 16">
              <a:extLst>
                <a:ext uri="{FF2B5EF4-FFF2-40B4-BE49-F238E27FC236}">
                  <a16:creationId xmlns:a16="http://schemas.microsoft.com/office/drawing/2014/main" id="{C979C7D9-4775-49BE-9EED-F52776CF7A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7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28" name="Line 17">
              <a:extLst>
                <a:ext uri="{FF2B5EF4-FFF2-40B4-BE49-F238E27FC236}">
                  <a16:creationId xmlns:a16="http://schemas.microsoft.com/office/drawing/2014/main" id="{F7F3A339-E2FE-4DF9-8E67-544FD702F1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1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29" name="Line 18">
              <a:extLst>
                <a:ext uri="{FF2B5EF4-FFF2-40B4-BE49-F238E27FC236}">
                  <a16:creationId xmlns:a16="http://schemas.microsoft.com/office/drawing/2014/main" id="{BDE6F20F-5772-43A7-A793-6864F67505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1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30" name="Line 19">
              <a:extLst>
                <a:ext uri="{FF2B5EF4-FFF2-40B4-BE49-F238E27FC236}">
                  <a16:creationId xmlns:a16="http://schemas.microsoft.com/office/drawing/2014/main" id="{AB6D7F6A-0CAC-4978-8F0B-E2977E6066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5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31" name="Line 20">
              <a:extLst>
                <a:ext uri="{FF2B5EF4-FFF2-40B4-BE49-F238E27FC236}">
                  <a16:creationId xmlns:a16="http://schemas.microsoft.com/office/drawing/2014/main" id="{0FF1C40F-A24B-48C9-AA21-F1853A8953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5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32" name="Line 21">
              <a:extLst>
                <a:ext uri="{FF2B5EF4-FFF2-40B4-BE49-F238E27FC236}">
                  <a16:creationId xmlns:a16="http://schemas.microsoft.com/office/drawing/2014/main" id="{FCC61971-8806-4FBE-8BE0-2DBBBF1509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214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33" name="Line 22">
              <a:extLst>
                <a:ext uri="{FF2B5EF4-FFF2-40B4-BE49-F238E27FC236}">
                  <a16:creationId xmlns:a16="http://schemas.microsoft.com/office/drawing/2014/main" id="{B5337C2F-767D-492B-8A4A-9BC60993A6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214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34" name="Line 23">
              <a:extLst>
                <a:ext uri="{FF2B5EF4-FFF2-40B4-BE49-F238E27FC236}">
                  <a16:creationId xmlns:a16="http://schemas.microsoft.com/office/drawing/2014/main" id="{6B8285BA-0634-4554-9E3E-0D09B1D56B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88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35" name="Line 24">
              <a:extLst>
                <a:ext uri="{FF2B5EF4-FFF2-40B4-BE49-F238E27FC236}">
                  <a16:creationId xmlns:a16="http://schemas.microsoft.com/office/drawing/2014/main" id="{D747CF8D-7F40-4FFB-9B35-09C30E5E7B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88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36" name="Line 25">
              <a:extLst>
                <a:ext uri="{FF2B5EF4-FFF2-40B4-BE49-F238E27FC236}">
                  <a16:creationId xmlns:a16="http://schemas.microsoft.com/office/drawing/2014/main" id="{D14BBA08-B183-491D-A4BA-E60FFB3381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61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37" name="Line 26">
              <a:extLst>
                <a:ext uri="{FF2B5EF4-FFF2-40B4-BE49-F238E27FC236}">
                  <a16:creationId xmlns:a16="http://schemas.microsoft.com/office/drawing/2014/main" id="{425636A6-5473-4532-A50C-0D3532EC44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61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38" name="Line 27">
              <a:extLst>
                <a:ext uri="{FF2B5EF4-FFF2-40B4-BE49-F238E27FC236}">
                  <a16:creationId xmlns:a16="http://schemas.microsoft.com/office/drawing/2014/main" id="{BC135074-117C-40B2-93FC-F168481962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35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39" name="Line 28">
              <a:extLst>
                <a:ext uri="{FF2B5EF4-FFF2-40B4-BE49-F238E27FC236}">
                  <a16:creationId xmlns:a16="http://schemas.microsoft.com/office/drawing/2014/main" id="{1811EAC1-CE9F-4F46-A6F5-524F86BDD7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35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40" name="Line 29">
              <a:extLst>
                <a:ext uri="{FF2B5EF4-FFF2-40B4-BE49-F238E27FC236}">
                  <a16:creationId xmlns:a16="http://schemas.microsoft.com/office/drawing/2014/main" id="{EC885EF3-7C65-47E1-B4FC-4C4637D036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09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41" name="Line 30">
              <a:extLst>
                <a:ext uri="{FF2B5EF4-FFF2-40B4-BE49-F238E27FC236}">
                  <a16:creationId xmlns:a16="http://schemas.microsoft.com/office/drawing/2014/main" id="{D625FA0F-F23D-4E9E-95C7-282F3B98A4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09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42" name="Rectangle 31">
              <a:extLst>
                <a:ext uri="{FF2B5EF4-FFF2-40B4-BE49-F238E27FC236}">
                  <a16:creationId xmlns:a16="http://schemas.microsoft.com/office/drawing/2014/main" id="{789880C1-7B9F-49E1-9822-87EB1A03A1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  <p:sp>
          <p:nvSpPr>
            <p:cNvPr id="41043" name="Line 32">
              <a:extLst>
                <a:ext uri="{FF2B5EF4-FFF2-40B4-BE49-F238E27FC236}">
                  <a16:creationId xmlns:a16="http://schemas.microsoft.com/office/drawing/2014/main" id="{3A01B4F0-5E1E-426B-8762-30261ED89B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6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44" name="Line 34">
              <a:extLst>
                <a:ext uri="{FF2B5EF4-FFF2-40B4-BE49-F238E27FC236}">
                  <a16:creationId xmlns:a16="http://schemas.microsoft.com/office/drawing/2014/main" id="{99C0FDBA-EE99-4ACD-AE22-A85E2390AE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34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45" name="Line 36">
              <a:extLst>
                <a:ext uri="{FF2B5EF4-FFF2-40B4-BE49-F238E27FC236}">
                  <a16:creationId xmlns:a16="http://schemas.microsoft.com/office/drawing/2014/main" id="{D80F4302-3843-49D7-BA7C-5B4F6B2F9E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12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46" name="Line 39">
              <a:extLst>
                <a:ext uri="{FF2B5EF4-FFF2-40B4-BE49-F238E27FC236}">
                  <a16:creationId xmlns:a16="http://schemas.microsoft.com/office/drawing/2014/main" id="{39F7033F-241E-47C4-B21E-7C3C019B9F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" y="1883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47" name="Line 41">
              <a:extLst>
                <a:ext uri="{FF2B5EF4-FFF2-40B4-BE49-F238E27FC236}">
                  <a16:creationId xmlns:a16="http://schemas.microsoft.com/office/drawing/2014/main" id="{FB1EAD38-8FAB-4539-9458-8E6F0C5A79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" y="1359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48" name="Rectangle 42">
              <a:extLst>
                <a:ext uri="{FF2B5EF4-FFF2-40B4-BE49-F238E27FC236}">
                  <a16:creationId xmlns:a16="http://schemas.microsoft.com/office/drawing/2014/main" id="{DD5578B3-0EF8-4014-A5E1-A931CD62CD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</p:grpSp>
      <p:grpSp>
        <p:nvGrpSpPr>
          <p:cNvPr id="40964" name="Group 5">
            <a:extLst>
              <a:ext uri="{FF2B5EF4-FFF2-40B4-BE49-F238E27FC236}">
                <a16:creationId xmlns:a16="http://schemas.microsoft.com/office/drawing/2014/main" id="{FFBF1F36-4B78-4BED-B4CC-2CAAF3CDFF2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294313" y="1298575"/>
            <a:ext cx="3057525" cy="2525713"/>
            <a:chOff x="268" y="832"/>
            <a:chExt cx="1926" cy="1591"/>
          </a:xfrm>
        </p:grpSpPr>
        <p:sp>
          <p:nvSpPr>
            <p:cNvPr id="40983" name="AutoShape 4">
              <a:extLst>
                <a:ext uri="{FF2B5EF4-FFF2-40B4-BE49-F238E27FC236}">
                  <a16:creationId xmlns:a16="http://schemas.microsoft.com/office/drawing/2014/main" id="{F310CCF6-84F4-4B00-84CD-7FBC3F31394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74" y="832"/>
              <a:ext cx="1920" cy="1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0984" name="Rectangle 6">
              <a:extLst>
                <a:ext uri="{FF2B5EF4-FFF2-40B4-BE49-F238E27FC236}">
                  <a16:creationId xmlns:a16="http://schemas.microsoft.com/office/drawing/2014/main" id="{5C6D21DE-6786-42BD-B37F-BA0D287FA3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  <p:sp>
          <p:nvSpPr>
            <p:cNvPr id="40985" name="Line 7">
              <a:extLst>
                <a:ext uri="{FF2B5EF4-FFF2-40B4-BE49-F238E27FC236}">
                  <a16:creationId xmlns:a16="http://schemas.microsoft.com/office/drawing/2014/main" id="{1272778D-C79F-4E97-A2F6-0174002F76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0986" name="Line 8">
              <a:extLst>
                <a:ext uri="{FF2B5EF4-FFF2-40B4-BE49-F238E27FC236}">
                  <a16:creationId xmlns:a16="http://schemas.microsoft.com/office/drawing/2014/main" id="{86329E73-36CF-42CE-A9C2-1E4E426FA9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8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0987" name="Line 9">
              <a:extLst>
                <a:ext uri="{FF2B5EF4-FFF2-40B4-BE49-F238E27FC236}">
                  <a16:creationId xmlns:a16="http://schemas.microsoft.com/office/drawing/2014/main" id="{E455E3B3-A8A3-4225-A7C5-0872A34F96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0988" name="Line 10">
              <a:extLst>
                <a:ext uri="{FF2B5EF4-FFF2-40B4-BE49-F238E27FC236}">
                  <a16:creationId xmlns:a16="http://schemas.microsoft.com/office/drawing/2014/main" id="{27B9C569-3CCC-402A-B314-AEDB635D32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0989" name="Line 11">
              <a:extLst>
                <a:ext uri="{FF2B5EF4-FFF2-40B4-BE49-F238E27FC236}">
                  <a16:creationId xmlns:a16="http://schemas.microsoft.com/office/drawing/2014/main" id="{EB97CBA9-5F73-4C40-99FD-61650A1C18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0990" name="Line 12">
              <a:extLst>
                <a:ext uri="{FF2B5EF4-FFF2-40B4-BE49-F238E27FC236}">
                  <a16:creationId xmlns:a16="http://schemas.microsoft.com/office/drawing/2014/main" id="{A23A017A-4EC4-496D-B5D6-F79D740651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0991" name="Line 13">
              <a:extLst>
                <a:ext uri="{FF2B5EF4-FFF2-40B4-BE49-F238E27FC236}">
                  <a16:creationId xmlns:a16="http://schemas.microsoft.com/office/drawing/2014/main" id="{D0262C74-83C0-4FA6-A618-6530EA5B85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3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0992" name="Line 14">
              <a:extLst>
                <a:ext uri="{FF2B5EF4-FFF2-40B4-BE49-F238E27FC236}">
                  <a16:creationId xmlns:a16="http://schemas.microsoft.com/office/drawing/2014/main" id="{7514771D-C8E2-4E30-92A3-75FF472DCC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3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0993" name="Line 15">
              <a:extLst>
                <a:ext uri="{FF2B5EF4-FFF2-40B4-BE49-F238E27FC236}">
                  <a16:creationId xmlns:a16="http://schemas.microsoft.com/office/drawing/2014/main" id="{3949E73E-2996-49BB-A763-5ED08BEEA4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7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0994" name="Line 16">
              <a:extLst>
                <a:ext uri="{FF2B5EF4-FFF2-40B4-BE49-F238E27FC236}">
                  <a16:creationId xmlns:a16="http://schemas.microsoft.com/office/drawing/2014/main" id="{088F4936-4A67-44B4-BFC6-2352CD9D45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7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0995" name="Line 17">
              <a:extLst>
                <a:ext uri="{FF2B5EF4-FFF2-40B4-BE49-F238E27FC236}">
                  <a16:creationId xmlns:a16="http://schemas.microsoft.com/office/drawing/2014/main" id="{E2D903CD-C2D4-41B2-9A3F-A3A2D01339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1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0996" name="Line 18">
              <a:extLst>
                <a:ext uri="{FF2B5EF4-FFF2-40B4-BE49-F238E27FC236}">
                  <a16:creationId xmlns:a16="http://schemas.microsoft.com/office/drawing/2014/main" id="{55A9C8D6-8757-4B21-8E58-BF03C1E5C7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1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0997" name="Line 19">
              <a:extLst>
                <a:ext uri="{FF2B5EF4-FFF2-40B4-BE49-F238E27FC236}">
                  <a16:creationId xmlns:a16="http://schemas.microsoft.com/office/drawing/2014/main" id="{6BB7FBB4-B813-4F10-8CDB-69167F03C5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5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0998" name="Line 20">
              <a:extLst>
                <a:ext uri="{FF2B5EF4-FFF2-40B4-BE49-F238E27FC236}">
                  <a16:creationId xmlns:a16="http://schemas.microsoft.com/office/drawing/2014/main" id="{77F5DD52-BE5D-4A50-863A-FAC101B68E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5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0999" name="Line 21">
              <a:extLst>
                <a:ext uri="{FF2B5EF4-FFF2-40B4-BE49-F238E27FC236}">
                  <a16:creationId xmlns:a16="http://schemas.microsoft.com/office/drawing/2014/main" id="{E0CEEB28-A362-49EE-8469-8A60A83D06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214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00" name="Line 22">
              <a:extLst>
                <a:ext uri="{FF2B5EF4-FFF2-40B4-BE49-F238E27FC236}">
                  <a16:creationId xmlns:a16="http://schemas.microsoft.com/office/drawing/2014/main" id="{88D689B6-5DCA-4C34-A7DE-50B6B505C2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214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01" name="Line 23">
              <a:extLst>
                <a:ext uri="{FF2B5EF4-FFF2-40B4-BE49-F238E27FC236}">
                  <a16:creationId xmlns:a16="http://schemas.microsoft.com/office/drawing/2014/main" id="{3A3DE446-C4AE-430A-ACE2-404432BA87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88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02" name="Line 24">
              <a:extLst>
                <a:ext uri="{FF2B5EF4-FFF2-40B4-BE49-F238E27FC236}">
                  <a16:creationId xmlns:a16="http://schemas.microsoft.com/office/drawing/2014/main" id="{7DE62FBC-78FB-4C6C-AF7A-B8EB453C98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88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03" name="Line 25">
              <a:extLst>
                <a:ext uri="{FF2B5EF4-FFF2-40B4-BE49-F238E27FC236}">
                  <a16:creationId xmlns:a16="http://schemas.microsoft.com/office/drawing/2014/main" id="{42361E61-F486-4282-AD61-EB127058DD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61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04" name="Line 26">
              <a:extLst>
                <a:ext uri="{FF2B5EF4-FFF2-40B4-BE49-F238E27FC236}">
                  <a16:creationId xmlns:a16="http://schemas.microsoft.com/office/drawing/2014/main" id="{3F537637-FAE6-40BF-929C-036B50A371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61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05" name="Line 27">
              <a:extLst>
                <a:ext uri="{FF2B5EF4-FFF2-40B4-BE49-F238E27FC236}">
                  <a16:creationId xmlns:a16="http://schemas.microsoft.com/office/drawing/2014/main" id="{59B24C20-D8D4-418D-80D2-054AB4FA72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35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06" name="Line 28">
              <a:extLst>
                <a:ext uri="{FF2B5EF4-FFF2-40B4-BE49-F238E27FC236}">
                  <a16:creationId xmlns:a16="http://schemas.microsoft.com/office/drawing/2014/main" id="{573D6E01-0006-42D3-B5A2-145F9389D8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35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07" name="Line 29">
              <a:extLst>
                <a:ext uri="{FF2B5EF4-FFF2-40B4-BE49-F238E27FC236}">
                  <a16:creationId xmlns:a16="http://schemas.microsoft.com/office/drawing/2014/main" id="{01CF511A-762E-4046-8CF1-0A167674B1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09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08" name="Line 30">
              <a:extLst>
                <a:ext uri="{FF2B5EF4-FFF2-40B4-BE49-F238E27FC236}">
                  <a16:creationId xmlns:a16="http://schemas.microsoft.com/office/drawing/2014/main" id="{7885A522-A8A4-4D95-9E2E-198E88EE1E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09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09" name="Rectangle 31">
              <a:extLst>
                <a:ext uri="{FF2B5EF4-FFF2-40B4-BE49-F238E27FC236}">
                  <a16:creationId xmlns:a16="http://schemas.microsoft.com/office/drawing/2014/main" id="{15C2D223-6234-4F9B-ADE9-C190847CBE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  <p:sp>
          <p:nvSpPr>
            <p:cNvPr id="41010" name="Line 32">
              <a:extLst>
                <a:ext uri="{FF2B5EF4-FFF2-40B4-BE49-F238E27FC236}">
                  <a16:creationId xmlns:a16="http://schemas.microsoft.com/office/drawing/2014/main" id="{C7B4D419-5336-4B19-AA09-1CE91C2B47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6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11" name="Line 34">
              <a:extLst>
                <a:ext uri="{FF2B5EF4-FFF2-40B4-BE49-F238E27FC236}">
                  <a16:creationId xmlns:a16="http://schemas.microsoft.com/office/drawing/2014/main" id="{EE40F7F6-6D92-4772-8321-DC87BE063C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34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12" name="Line 36">
              <a:extLst>
                <a:ext uri="{FF2B5EF4-FFF2-40B4-BE49-F238E27FC236}">
                  <a16:creationId xmlns:a16="http://schemas.microsoft.com/office/drawing/2014/main" id="{039C7F7E-41C6-47A7-B756-E4AD0619F6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12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13" name="Line 39">
              <a:extLst>
                <a:ext uri="{FF2B5EF4-FFF2-40B4-BE49-F238E27FC236}">
                  <a16:creationId xmlns:a16="http://schemas.microsoft.com/office/drawing/2014/main" id="{89C44783-449B-4DF3-8083-6640F89934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" y="1883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14" name="Line 41">
              <a:extLst>
                <a:ext uri="{FF2B5EF4-FFF2-40B4-BE49-F238E27FC236}">
                  <a16:creationId xmlns:a16="http://schemas.microsoft.com/office/drawing/2014/main" id="{43046699-A556-4179-9E71-D56A52A65F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" y="1359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015" name="Rectangle 42">
              <a:extLst>
                <a:ext uri="{FF2B5EF4-FFF2-40B4-BE49-F238E27FC236}">
                  <a16:creationId xmlns:a16="http://schemas.microsoft.com/office/drawing/2014/main" id="{7752E223-2643-4437-A12A-8E119AFA22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</p:grpSp>
      <p:sp>
        <p:nvSpPr>
          <p:cNvPr id="157" name="Right Triangle 156">
            <a:extLst>
              <a:ext uri="{FF2B5EF4-FFF2-40B4-BE49-F238E27FC236}">
                <a16:creationId xmlns:a16="http://schemas.microsoft.com/office/drawing/2014/main" id="{EAA19ECB-9987-4625-AB9D-C6C8EB1956F5}"/>
              </a:ext>
            </a:extLst>
          </p:cNvPr>
          <p:cNvSpPr/>
          <p:nvPr/>
        </p:nvSpPr>
        <p:spPr>
          <a:xfrm flipH="1">
            <a:off x="449263" y="1306513"/>
            <a:ext cx="2251075" cy="2087562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graphicFrame>
        <p:nvGraphicFramePr>
          <p:cNvPr id="40966" name="Object 178">
            <a:extLst>
              <a:ext uri="{FF2B5EF4-FFF2-40B4-BE49-F238E27FC236}">
                <a16:creationId xmlns:a16="http://schemas.microsoft.com/office/drawing/2014/main" id="{2300B668-E4B9-4653-990C-BBAC56C90CA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25600" y="3422650"/>
          <a:ext cx="273050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6725" imgH="177415" progId="Equation.DSMT4">
                  <p:embed/>
                </p:oleObj>
              </mc:Choice>
              <mc:Fallback>
                <p:oleObj name="Equation" r:id="rId3" imgW="126725" imgH="177415" progId="Equation.DSMT4">
                  <p:embed/>
                  <p:pic>
                    <p:nvPicPr>
                      <p:cNvPr id="40966" name="Object 178">
                        <a:extLst>
                          <a:ext uri="{FF2B5EF4-FFF2-40B4-BE49-F238E27FC236}">
                            <a16:creationId xmlns:a16="http://schemas.microsoft.com/office/drawing/2014/main" id="{2300B668-E4B9-4653-990C-BBAC56C90CA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600" y="3422650"/>
                        <a:ext cx="273050" cy="385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7" name="Object 179">
            <a:extLst>
              <a:ext uri="{FF2B5EF4-FFF2-40B4-BE49-F238E27FC236}">
                <a16:creationId xmlns:a16="http://schemas.microsoft.com/office/drawing/2014/main" id="{8F5779CA-870F-465B-A82B-38FF70E367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3938006"/>
              </p:ext>
            </p:extLst>
          </p:nvPr>
        </p:nvGraphicFramePr>
        <p:xfrm>
          <a:off x="2399201" y="1570831"/>
          <a:ext cx="274638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77569" imgH="215619" progId="Equation.DSMT4">
                  <p:embed/>
                </p:oleObj>
              </mc:Choice>
              <mc:Fallback>
                <p:oleObj name="Equation" r:id="rId5" imgW="177569" imgH="215619" progId="Equation.DSMT4">
                  <p:embed/>
                  <p:pic>
                    <p:nvPicPr>
                      <p:cNvPr id="40967" name="Object 179">
                        <a:extLst>
                          <a:ext uri="{FF2B5EF4-FFF2-40B4-BE49-F238E27FC236}">
                            <a16:creationId xmlns:a16="http://schemas.microsoft.com/office/drawing/2014/main" id="{8F5779CA-870F-465B-A82B-38FF70E367C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9201" y="1570831"/>
                        <a:ext cx="274638" cy="338137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8" name="Object 180">
            <a:extLst>
              <a:ext uri="{FF2B5EF4-FFF2-40B4-BE49-F238E27FC236}">
                <a16:creationId xmlns:a16="http://schemas.microsoft.com/office/drawing/2014/main" id="{222CC198-A674-46A7-8611-2134520891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27325" y="2593975"/>
          <a:ext cx="273050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6725" imgH="177415" progId="Equation.DSMT4">
                  <p:embed/>
                </p:oleObj>
              </mc:Choice>
              <mc:Fallback>
                <p:oleObj name="Equation" r:id="rId7" imgW="126725" imgH="177415" progId="Equation.DSMT4">
                  <p:embed/>
                  <p:pic>
                    <p:nvPicPr>
                      <p:cNvPr id="40968" name="Object 180">
                        <a:extLst>
                          <a:ext uri="{FF2B5EF4-FFF2-40B4-BE49-F238E27FC236}">
                            <a16:creationId xmlns:a16="http://schemas.microsoft.com/office/drawing/2014/main" id="{222CC198-A674-46A7-8611-2134520891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7325" y="2593975"/>
                        <a:ext cx="273050" cy="385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" name="Right Triangle 160">
            <a:extLst>
              <a:ext uri="{FF2B5EF4-FFF2-40B4-BE49-F238E27FC236}">
                <a16:creationId xmlns:a16="http://schemas.microsoft.com/office/drawing/2014/main" id="{A69104A1-3DD9-47F5-8EC3-A4D369488EF8}"/>
              </a:ext>
            </a:extLst>
          </p:cNvPr>
          <p:cNvSpPr/>
          <p:nvPr/>
        </p:nvSpPr>
        <p:spPr>
          <a:xfrm flipH="1">
            <a:off x="5695950" y="1379538"/>
            <a:ext cx="1489075" cy="2427287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graphicFrame>
        <p:nvGraphicFramePr>
          <p:cNvPr id="40970" name="Object 181">
            <a:extLst>
              <a:ext uri="{FF2B5EF4-FFF2-40B4-BE49-F238E27FC236}">
                <a16:creationId xmlns:a16="http://schemas.microsoft.com/office/drawing/2014/main" id="{3AE940B6-F9DC-41F1-B244-26D1721BA9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11900" y="3825875"/>
          <a:ext cx="2730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26780" imgH="164814" progId="Equation.DSMT4">
                  <p:embed/>
                </p:oleObj>
              </mc:Choice>
              <mc:Fallback>
                <p:oleObj name="Equation" r:id="rId9" imgW="126780" imgH="164814" progId="Equation.DSMT4">
                  <p:embed/>
                  <p:pic>
                    <p:nvPicPr>
                      <p:cNvPr id="40970" name="Object 181">
                        <a:extLst>
                          <a:ext uri="{FF2B5EF4-FFF2-40B4-BE49-F238E27FC236}">
                            <a16:creationId xmlns:a16="http://schemas.microsoft.com/office/drawing/2014/main" id="{3AE940B6-F9DC-41F1-B244-26D1721BA9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1900" y="3825875"/>
                        <a:ext cx="273050" cy="3587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1" name="Object 182">
            <a:extLst>
              <a:ext uri="{FF2B5EF4-FFF2-40B4-BE49-F238E27FC236}">
                <a16:creationId xmlns:a16="http://schemas.microsoft.com/office/drawing/2014/main" id="{CCAF68AF-7BD6-454A-BDF5-58ACB1307A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57875" y="3452813"/>
          <a:ext cx="274638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77569" imgH="215619" progId="Equation.DSMT4">
                  <p:embed/>
                </p:oleObj>
              </mc:Choice>
              <mc:Fallback>
                <p:oleObj name="Equation" r:id="rId11" imgW="177569" imgH="215619" progId="Equation.DSMT4">
                  <p:embed/>
                  <p:pic>
                    <p:nvPicPr>
                      <p:cNvPr id="40971" name="Object 182">
                        <a:extLst>
                          <a:ext uri="{FF2B5EF4-FFF2-40B4-BE49-F238E27FC236}">
                            <a16:creationId xmlns:a16="http://schemas.microsoft.com/office/drawing/2014/main" id="{CCAF68AF-7BD6-454A-BDF5-58ACB1307A5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75" y="3452813"/>
                        <a:ext cx="274638" cy="338137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2" name="Object 183">
            <a:extLst>
              <a:ext uri="{FF2B5EF4-FFF2-40B4-BE49-F238E27FC236}">
                <a16:creationId xmlns:a16="http://schemas.microsoft.com/office/drawing/2014/main" id="{AE2BA8EC-CD54-4106-B353-7A6FF2DB9F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3750919"/>
              </p:ext>
            </p:extLst>
          </p:nvPr>
        </p:nvGraphicFramePr>
        <p:xfrm>
          <a:off x="5772048" y="2320926"/>
          <a:ext cx="54610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53670" imgH="177569" progId="Equation.DSMT4">
                  <p:embed/>
                </p:oleObj>
              </mc:Choice>
              <mc:Fallback>
                <p:oleObj name="Equation" r:id="rId13" imgW="253670" imgH="177569" progId="Equation.DSMT4">
                  <p:embed/>
                  <p:pic>
                    <p:nvPicPr>
                      <p:cNvPr id="40972" name="Object 183">
                        <a:extLst>
                          <a:ext uri="{FF2B5EF4-FFF2-40B4-BE49-F238E27FC236}">
                            <a16:creationId xmlns:a16="http://schemas.microsoft.com/office/drawing/2014/main" id="{AE2BA8EC-CD54-4106-B353-7A6FF2DB9F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2048" y="2320926"/>
                        <a:ext cx="546100" cy="3873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184">
            <a:extLst>
              <a:ext uri="{FF2B5EF4-FFF2-40B4-BE49-F238E27FC236}">
                <a16:creationId xmlns:a16="http://schemas.microsoft.com/office/drawing/2014/main" id="{00DD8AF8-C1DD-4897-AA2E-E6E92D4E3D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6405009"/>
              </p:ext>
            </p:extLst>
          </p:nvPr>
        </p:nvGraphicFramePr>
        <p:xfrm>
          <a:off x="749300" y="4035425"/>
          <a:ext cx="1374775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622030" imgH="253890" progId="Equation.DSMT4">
                  <p:embed/>
                </p:oleObj>
              </mc:Choice>
              <mc:Fallback>
                <p:oleObj name="Equation" r:id="rId15" imgW="622030" imgH="253890" progId="Equation.DSMT4">
                  <p:embed/>
                  <p:pic>
                    <p:nvPicPr>
                      <p:cNvPr id="3080" name="Object 184">
                        <a:extLst>
                          <a:ext uri="{FF2B5EF4-FFF2-40B4-BE49-F238E27FC236}">
                            <a16:creationId xmlns:a16="http://schemas.microsoft.com/office/drawing/2014/main" id="{00DD8AF8-C1DD-4897-AA2E-E6E92D4E3D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4035425"/>
                        <a:ext cx="1374775" cy="566738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185">
            <a:extLst>
              <a:ext uri="{FF2B5EF4-FFF2-40B4-BE49-F238E27FC236}">
                <a16:creationId xmlns:a16="http://schemas.microsoft.com/office/drawing/2014/main" id="{36669DC4-50C8-48B6-95A6-6D2C8584F3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2823448"/>
              </p:ext>
            </p:extLst>
          </p:nvPr>
        </p:nvGraphicFramePr>
        <p:xfrm>
          <a:off x="2206625" y="3903663"/>
          <a:ext cx="261938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52280" imgH="431640" progId="Equation.DSMT4">
                  <p:embed/>
                </p:oleObj>
              </mc:Choice>
              <mc:Fallback>
                <p:oleObj name="Equation" r:id="rId17" imgW="152280" imgH="431640" progId="Equation.DSMT4">
                  <p:embed/>
                  <p:pic>
                    <p:nvPicPr>
                      <p:cNvPr id="3081" name="Object 185">
                        <a:extLst>
                          <a:ext uri="{FF2B5EF4-FFF2-40B4-BE49-F238E27FC236}">
                            <a16:creationId xmlns:a16="http://schemas.microsoft.com/office/drawing/2014/main" id="{36669DC4-50C8-48B6-95A6-6D2C8584F32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6625" y="3903663"/>
                        <a:ext cx="261938" cy="7445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186">
            <a:extLst>
              <a:ext uri="{FF2B5EF4-FFF2-40B4-BE49-F238E27FC236}">
                <a16:creationId xmlns:a16="http://schemas.microsoft.com/office/drawing/2014/main" id="{43B4719B-4117-438F-B4F5-1EE9A3AD83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0825" y="4786313"/>
          <a:ext cx="58737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266353" imgH="177569" progId="Equation.DSMT4">
                  <p:embed/>
                </p:oleObj>
              </mc:Choice>
              <mc:Fallback>
                <p:oleObj name="Equation" r:id="rId19" imgW="266353" imgH="177569" progId="Equation.DSMT4">
                  <p:embed/>
                  <p:pic>
                    <p:nvPicPr>
                      <p:cNvPr id="3082" name="Object 186">
                        <a:extLst>
                          <a:ext uri="{FF2B5EF4-FFF2-40B4-BE49-F238E27FC236}">
                            <a16:creationId xmlns:a16="http://schemas.microsoft.com/office/drawing/2014/main" id="{43B4719B-4117-438F-B4F5-1EE9A3AD83B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0825" y="4786313"/>
                        <a:ext cx="587375" cy="3968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187">
            <a:extLst>
              <a:ext uri="{FF2B5EF4-FFF2-40B4-BE49-F238E27FC236}">
                <a16:creationId xmlns:a16="http://schemas.microsoft.com/office/drawing/2014/main" id="{16E204B5-E2A5-4AA2-B424-F87AC468B8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363077"/>
              </p:ext>
            </p:extLst>
          </p:nvPr>
        </p:nvGraphicFramePr>
        <p:xfrm>
          <a:off x="2058988" y="4551363"/>
          <a:ext cx="1211262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660240" imgH="469800" progId="Equation.DSMT4">
                  <p:embed/>
                </p:oleObj>
              </mc:Choice>
              <mc:Fallback>
                <p:oleObj name="Equation" r:id="rId21" imgW="660240" imgH="469800" progId="Equation.DSMT4">
                  <p:embed/>
                  <p:pic>
                    <p:nvPicPr>
                      <p:cNvPr id="3083" name="Object 187">
                        <a:extLst>
                          <a:ext uri="{FF2B5EF4-FFF2-40B4-BE49-F238E27FC236}">
                            <a16:creationId xmlns:a16="http://schemas.microsoft.com/office/drawing/2014/main" id="{16E204B5-E2A5-4AA2-B424-F87AC468B8A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8988" y="4551363"/>
                        <a:ext cx="1211262" cy="871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4" name="Object 188">
            <a:extLst>
              <a:ext uri="{FF2B5EF4-FFF2-40B4-BE49-F238E27FC236}">
                <a16:creationId xmlns:a16="http://schemas.microsoft.com/office/drawing/2014/main" id="{7F9BAC98-AD18-47D6-8135-DBF2CACAF5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0259703"/>
              </p:ext>
            </p:extLst>
          </p:nvPr>
        </p:nvGraphicFramePr>
        <p:xfrm>
          <a:off x="1487884" y="5538688"/>
          <a:ext cx="193198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876240" imgH="215640" progId="Equation.DSMT4">
                  <p:embed/>
                </p:oleObj>
              </mc:Choice>
              <mc:Fallback>
                <p:oleObj name="Equation" r:id="rId23" imgW="876240" imgH="215640" progId="Equation.DSMT4">
                  <p:embed/>
                  <p:pic>
                    <p:nvPicPr>
                      <p:cNvPr id="3084" name="Object 188">
                        <a:extLst>
                          <a:ext uri="{FF2B5EF4-FFF2-40B4-BE49-F238E27FC236}">
                            <a16:creationId xmlns:a16="http://schemas.microsoft.com/office/drawing/2014/main" id="{7F9BAC98-AD18-47D6-8135-DBF2CACAF5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7884" y="5538688"/>
                        <a:ext cx="1931988" cy="482600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ct 189">
            <a:extLst>
              <a:ext uri="{FF2B5EF4-FFF2-40B4-BE49-F238E27FC236}">
                <a16:creationId xmlns:a16="http://schemas.microsoft.com/office/drawing/2014/main" id="{593BE8B9-726E-4A35-BFC9-F056E8F365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7569119"/>
              </p:ext>
            </p:extLst>
          </p:nvPr>
        </p:nvGraphicFramePr>
        <p:xfrm>
          <a:off x="5772150" y="4181475"/>
          <a:ext cx="1457325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660240" imgH="304560" progId="Equation.DSMT4">
                  <p:embed/>
                </p:oleObj>
              </mc:Choice>
              <mc:Fallback>
                <p:oleObj name="Equation" r:id="rId25" imgW="660240" imgH="304560" progId="Equation.DSMT4">
                  <p:embed/>
                  <p:pic>
                    <p:nvPicPr>
                      <p:cNvPr id="3085" name="Object 189">
                        <a:extLst>
                          <a:ext uri="{FF2B5EF4-FFF2-40B4-BE49-F238E27FC236}">
                            <a16:creationId xmlns:a16="http://schemas.microsoft.com/office/drawing/2014/main" id="{593BE8B9-726E-4A35-BFC9-F056E8F3658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2150" y="4181475"/>
                        <a:ext cx="1457325" cy="679450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6" name="Object 190">
            <a:extLst>
              <a:ext uri="{FF2B5EF4-FFF2-40B4-BE49-F238E27FC236}">
                <a16:creationId xmlns:a16="http://schemas.microsoft.com/office/drawing/2014/main" id="{892B9C55-793A-40D0-9EE9-94FCE15D99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6262230"/>
              </p:ext>
            </p:extLst>
          </p:nvPr>
        </p:nvGraphicFramePr>
        <p:xfrm>
          <a:off x="7315473" y="4078288"/>
          <a:ext cx="496887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279360" imgH="431640" progId="Equation.DSMT4">
                  <p:embed/>
                </p:oleObj>
              </mc:Choice>
              <mc:Fallback>
                <p:oleObj name="Equation" r:id="rId27" imgW="279360" imgH="431640" progId="Equation.DSMT4">
                  <p:embed/>
                  <p:pic>
                    <p:nvPicPr>
                      <p:cNvPr id="3086" name="Object 190">
                        <a:extLst>
                          <a:ext uri="{FF2B5EF4-FFF2-40B4-BE49-F238E27FC236}">
                            <a16:creationId xmlns:a16="http://schemas.microsoft.com/office/drawing/2014/main" id="{892B9C55-793A-40D0-9EE9-94FCE15D99B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473" y="4078288"/>
                        <a:ext cx="496887" cy="771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7" name="Object 191">
            <a:extLst>
              <a:ext uri="{FF2B5EF4-FFF2-40B4-BE49-F238E27FC236}">
                <a16:creationId xmlns:a16="http://schemas.microsoft.com/office/drawing/2014/main" id="{9E7EDCA2-11B6-4B51-98B0-208527DFB95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56388" y="5105400"/>
          <a:ext cx="588962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266353" imgH="177569" progId="Equation.DSMT4">
                  <p:embed/>
                </p:oleObj>
              </mc:Choice>
              <mc:Fallback>
                <p:oleObj name="Equation" r:id="rId29" imgW="266353" imgH="177569" progId="Equation.DSMT4">
                  <p:embed/>
                  <p:pic>
                    <p:nvPicPr>
                      <p:cNvPr id="3087" name="Object 191">
                        <a:extLst>
                          <a:ext uri="{FF2B5EF4-FFF2-40B4-BE49-F238E27FC236}">
                            <a16:creationId xmlns:a16="http://schemas.microsoft.com/office/drawing/2014/main" id="{9E7EDCA2-11B6-4B51-98B0-208527DFB95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6388" y="5105400"/>
                        <a:ext cx="588962" cy="3968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8" name="Object 192">
            <a:extLst>
              <a:ext uri="{FF2B5EF4-FFF2-40B4-BE49-F238E27FC236}">
                <a16:creationId xmlns:a16="http://schemas.microsoft.com/office/drawing/2014/main" id="{E878092D-ABEE-43C0-8A42-BC6F27F265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0011821"/>
              </p:ext>
            </p:extLst>
          </p:nvPr>
        </p:nvGraphicFramePr>
        <p:xfrm>
          <a:off x="7236296" y="4840288"/>
          <a:ext cx="1476375" cy="91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761760" imgH="469800" progId="Equation.DSMT4">
                  <p:embed/>
                </p:oleObj>
              </mc:Choice>
              <mc:Fallback>
                <p:oleObj name="Equation" r:id="rId31" imgW="761760" imgH="469800" progId="Equation.DSMT4">
                  <p:embed/>
                  <p:pic>
                    <p:nvPicPr>
                      <p:cNvPr id="3088" name="Object 192">
                        <a:extLst>
                          <a:ext uri="{FF2B5EF4-FFF2-40B4-BE49-F238E27FC236}">
                            <a16:creationId xmlns:a16="http://schemas.microsoft.com/office/drawing/2014/main" id="{E878092D-ABEE-43C0-8A42-BC6F27F2656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6296" y="4840288"/>
                        <a:ext cx="1476375" cy="915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9" name="Object 193">
            <a:extLst>
              <a:ext uri="{FF2B5EF4-FFF2-40B4-BE49-F238E27FC236}">
                <a16:creationId xmlns:a16="http://schemas.microsoft.com/office/drawing/2014/main" id="{0B137A2F-E5CD-4EFB-9956-CA7D42F2B4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0848002"/>
              </p:ext>
            </p:extLst>
          </p:nvPr>
        </p:nvGraphicFramePr>
        <p:xfrm>
          <a:off x="6156176" y="5682704"/>
          <a:ext cx="196215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888840" imgH="215640" progId="Equation.DSMT4">
                  <p:embed/>
                </p:oleObj>
              </mc:Choice>
              <mc:Fallback>
                <p:oleObj name="Equation" r:id="rId33" imgW="888840" imgH="215640" progId="Equation.DSMT4">
                  <p:embed/>
                  <p:pic>
                    <p:nvPicPr>
                      <p:cNvPr id="3089" name="Object 193">
                        <a:extLst>
                          <a:ext uri="{FF2B5EF4-FFF2-40B4-BE49-F238E27FC236}">
                            <a16:creationId xmlns:a16="http://schemas.microsoft.com/office/drawing/2014/main" id="{0B137A2F-E5CD-4EFB-9956-CA7D42F2B41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5682704"/>
                        <a:ext cx="1962150" cy="482600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>
            <a:extLst>
              <a:ext uri="{FF2B5EF4-FFF2-40B4-BE49-F238E27FC236}">
                <a16:creationId xmlns:a16="http://schemas.microsoft.com/office/drawing/2014/main" id="{B6E64515-1060-4FA5-9EAA-578A4113D40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41300" y="188913"/>
            <a:ext cx="8578850" cy="892175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CA" altLang="en-US"/>
              <a:t>Q: Given each of the following values below, which of the following can sin</a:t>
            </a:r>
            <a:r>
              <a:rPr lang="el-GR" altLang="en-US" i="1"/>
              <a:t>θ</a:t>
            </a:r>
            <a:r>
              <a:rPr lang="en-CA" altLang="en-US"/>
              <a:t> not be equal to? </a:t>
            </a:r>
          </a:p>
        </p:txBody>
      </p:sp>
      <p:graphicFrame>
        <p:nvGraphicFramePr>
          <p:cNvPr id="32771" name="Object 27">
            <a:extLst>
              <a:ext uri="{FF2B5EF4-FFF2-40B4-BE49-F238E27FC236}">
                <a16:creationId xmlns:a16="http://schemas.microsoft.com/office/drawing/2014/main" id="{FD3DF585-58F6-4567-82D0-5321BD424B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0825" y="1557338"/>
          <a:ext cx="2592388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14400" imgH="203200" progId="Equation.DSMT4">
                  <p:embed/>
                </p:oleObj>
              </mc:Choice>
              <mc:Fallback>
                <p:oleObj name="Equation" r:id="rId3" imgW="914400" imgH="203200" progId="Equation.DSMT4">
                  <p:embed/>
                  <p:pic>
                    <p:nvPicPr>
                      <p:cNvPr id="32771" name="Object 27">
                        <a:extLst>
                          <a:ext uri="{FF2B5EF4-FFF2-40B4-BE49-F238E27FC236}">
                            <a16:creationId xmlns:a16="http://schemas.microsoft.com/office/drawing/2014/main" id="{FD3DF585-58F6-4567-82D0-5321BD424BA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557338"/>
                        <a:ext cx="2592388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2" name="Object 28">
            <a:extLst>
              <a:ext uri="{FF2B5EF4-FFF2-40B4-BE49-F238E27FC236}">
                <a16:creationId xmlns:a16="http://schemas.microsoft.com/office/drawing/2014/main" id="{E2C545CA-13D4-4559-ADF4-642D0F5A438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388" y="2436813"/>
          <a:ext cx="2484437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75920" imgH="304668" progId="Equation.DSMT4">
                  <p:embed/>
                </p:oleObj>
              </mc:Choice>
              <mc:Fallback>
                <p:oleObj name="Equation" r:id="rId5" imgW="875920" imgH="304668" progId="Equation.DSMT4">
                  <p:embed/>
                  <p:pic>
                    <p:nvPicPr>
                      <p:cNvPr id="32772" name="Object 28">
                        <a:extLst>
                          <a:ext uri="{FF2B5EF4-FFF2-40B4-BE49-F238E27FC236}">
                            <a16:creationId xmlns:a16="http://schemas.microsoft.com/office/drawing/2014/main" id="{E2C545CA-13D4-4559-ADF4-642D0F5A438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436813"/>
                        <a:ext cx="2484437" cy="865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3" name="Object 29">
            <a:extLst>
              <a:ext uri="{FF2B5EF4-FFF2-40B4-BE49-F238E27FC236}">
                <a16:creationId xmlns:a16="http://schemas.microsoft.com/office/drawing/2014/main" id="{E908DD13-0A9E-4A42-9D57-660F0648336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7950" y="3517900"/>
          <a:ext cx="299085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054100" imgH="342900" progId="Equation.DSMT4">
                  <p:embed/>
                </p:oleObj>
              </mc:Choice>
              <mc:Fallback>
                <p:oleObj name="Equation" r:id="rId7" imgW="1054100" imgH="342900" progId="Equation.DSMT4">
                  <p:embed/>
                  <p:pic>
                    <p:nvPicPr>
                      <p:cNvPr id="32773" name="Object 29">
                        <a:extLst>
                          <a:ext uri="{FF2B5EF4-FFF2-40B4-BE49-F238E27FC236}">
                            <a16:creationId xmlns:a16="http://schemas.microsoft.com/office/drawing/2014/main" id="{E908DD13-0A9E-4A42-9D57-660F064833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3517900"/>
                        <a:ext cx="2990850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4" name="Object 30">
            <a:extLst>
              <a:ext uri="{FF2B5EF4-FFF2-40B4-BE49-F238E27FC236}">
                <a16:creationId xmlns:a16="http://schemas.microsoft.com/office/drawing/2014/main" id="{6862FC9F-66DC-41D1-A26F-1D84FB5521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388" y="4797425"/>
          <a:ext cx="3024187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066337" imgH="203112" progId="Equation.DSMT4">
                  <p:embed/>
                </p:oleObj>
              </mc:Choice>
              <mc:Fallback>
                <p:oleObj name="Equation" r:id="rId9" imgW="1066337" imgH="203112" progId="Equation.DSMT4">
                  <p:embed/>
                  <p:pic>
                    <p:nvPicPr>
                      <p:cNvPr id="32774" name="Object 30">
                        <a:extLst>
                          <a:ext uri="{FF2B5EF4-FFF2-40B4-BE49-F238E27FC236}">
                            <a16:creationId xmlns:a16="http://schemas.microsoft.com/office/drawing/2014/main" id="{6862FC9F-66DC-41D1-A26F-1D84FB5521D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4797425"/>
                        <a:ext cx="3024187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5" name="Object 31">
            <a:extLst>
              <a:ext uri="{FF2B5EF4-FFF2-40B4-BE49-F238E27FC236}">
                <a16:creationId xmlns:a16="http://schemas.microsoft.com/office/drawing/2014/main" id="{CDCE5386-35FC-4E8D-A87B-99D75866A63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8925" y="5876925"/>
          <a:ext cx="2627313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926698" imgH="203112" progId="Equation.DSMT4">
                  <p:embed/>
                </p:oleObj>
              </mc:Choice>
              <mc:Fallback>
                <p:oleObj name="Equation" r:id="rId11" imgW="926698" imgH="203112" progId="Equation.DSMT4">
                  <p:embed/>
                  <p:pic>
                    <p:nvPicPr>
                      <p:cNvPr id="32775" name="Object 31">
                        <a:extLst>
                          <a:ext uri="{FF2B5EF4-FFF2-40B4-BE49-F238E27FC236}">
                            <a16:creationId xmlns:a16="http://schemas.microsoft.com/office/drawing/2014/main" id="{CDCE5386-35FC-4E8D-A87B-99D75866A63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925" y="5876925"/>
                        <a:ext cx="2627313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20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035CB-B920-4BC2-9D3D-CD57D55B7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en-CA" dirty="0"/>
              <a:t>Key Ideas: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30A6937-2C8E-4D6B-B2F9-FB9C3DFBB73F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23528" y="980728"/>
                <a:ext cx="8424936" cy="1440160"/>
              </a:xfrm>
            </p:spPr>
            <p:txBody>
              <a:bodyPr/>
              <a:lstStyle/>
              <a:p>
                <a:r>
                  <a:rPr lang="en-CA" dirty="0"/>
                  <a:t>The range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CA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CA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C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e>
                    </m:func>
                  </m:oMath>
                </a14:m>
                <a:r>
                  <a:rPr lang="en-CA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CA" b="0" i="0" smtClean="0">
                        <a:latin typeface="Cambria Math" panose="02040503050406030204" pitchFamily="18" charset="0"/>
                      </a:rPr>
                      <m:t>and</m:t>
                    </m:r>
                    <m:r>
                      <a:rPr lang="en-CA" b="0" i="0" smtClean="0">
                        <a:latin typeface="Cambria Math" panose="02040503050406030204" pitchFamily="18" charset="0"/>
                      </a:rPr>
                      <m:t> </m:t>
                    </m:r>
                    <m:func>
                      <m:funcPr>
                        <m:ctrlPr>
                          <a:rPr lang="en-CA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CA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C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e>
                    </m:func>
                  </m:oMath>
                </a14:m>
                <a:r>
                  <a:rPr lang="en-CA" dirty="0"/>
                  <a:t> is between -1 to 1, it can’t be bigger than 1 and less than -1</a:t>
                </a:r>
              </a:p>
              <a:p>
                <a:r>
                  <a:rPr lang="en-CA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CA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CA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C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  <m:r>
                          <a:rPr lang="en-C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</m:e>
                    </m:func>
                    <m:r>
                      <a:rPr lang="en-C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CA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CA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CA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C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e>
                    </m:func>
                  </m:oMath>
                </a14:m>
                <a:r>
                  <a:rPr lang="en-CA" dirty="0"/>
                  <a:t> and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CA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CA" b="0" i="0" smtClean="0">
                            <a:latin typeface="Cambria Math" panose="02040503050406030204" pitchFamily="18" charset="0"/>
                          </a:rPr>
                          <m:t>ta</m:t>
                        </m:r>
                        <m:r>
                          <m:rPr>
                            <m:sty m:val="p"/>
                          </m:rPr>
                          <a:rPr lang="en-CA" i="0" smtClean="0">
                            <a:latin typeface="Cambria Math" panose="02040503050406030204" pitchFamily="18" charset="0"/>
                          </a:rPr>
                          <m:t>n</m:t>
                        </m:r>
                      </m:fName>
                      <m:e>
                        <m:r>
                          <a:rPr lang="en-C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e>
                    </m:func>
                  </m:oMath>
                </a14:m>
                <a:r>
                  <a:rPr lang="en-CA" dirty="0"/>
                  <a:t> can all be negative (lesson 2)</a:t>
                </a:r>
              </a:p>
              <a:p>
                <a:endParaRPr lang="en-C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30A6937-2C8E-4D6B-B2F9-FB9C3DFBB73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23528" y="980728"/>
                <a:ext cx="8424936" cy="1440160"/>
              </a:xfrm>
              <a:blipFill>
                <a:blip r:embed="rId3"/>
                <a:stretch>
                  <a:fillRect l="-289" t="-3390" r="-1737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105">
            <a:extLst>
              <a:ext uri="{FF2B5EF4-FFF2-40B4-BE49-F238E27FC236}">
                <a16:creationId xmlns:a16="http://schemas.microsoft.com/office/drawing/2014/main" id="{8610BBD6-E2E8-4C52-A28D-57A2F23AD8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2870445"/>
              </p:ext>
            </p:extLst>
          </p:nvPr>
        </p:nvGraphicFramePr>
        <p:xfrm>
          <a:off x="530225" y="2400300"/>
          <a:ext cx="17684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25480" imgH="457200" progId="Equation.DSMT4">
                  <p:embed/>
                </p:oleObj>
              </mc:Choice>
              <mc:Fallback>
                <p:oleObj name="Equation" r:id="rId4" imgW="825480" imgH="457200" progId="Equation.DSMT4">
                  <p:embed/>
                  <p:pic>
                    <p:nvPicPr>
                      <p:cNvPr id="4" name="Object 105">
                        <a:extLst>
                          <a:ext uri="{FF2B5EF4-FFF2-40B4-BE49-F238E27FC236}">
                            <a16:creationId xmlns:a16="http://schemas.microsoft.com/office/drawing/2014/main" id="{8610BBD6-E2E8-4C52-A28D-57A2F23AD8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2400300"/>
                        <a:ext cx="176847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05">
            <a:extLst>
              <a:ext uri="{FF2B5EF4-FFF2-40B4-BE49-F238E27FC236}">
                <a16:creationId xmlns:a16="http://schemas.microsoft.com/office/drawing/2014/main" id="{43FED6AC-7361-4ABC-92CF-F882EBA876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5094550"/>
              </p:ext>
            </p:extLst>
          </p:nvPr>
        </p:nvGraphicFramePr>
        <p:xfrm>
          <a:off x="2720975" y="2400300"/>
          <a:ext cx="18240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850680" imgH="457200" progId="Equation.DSMT4">
                  <p:embed/>
                </p:oleObj>
              </mc:Choice>
              <mc:Fallback>
                <p:oleObj name="Equation" r:id="rId6" imgW="850680" imgH="457200" progId="Equation.DSMT4">
                  <p:embed/>
                  <p:pic>
                    <p:nvPicPr>
                      <p:cNvPr id="5" name="Object 105">
                        <a:extLst>
                          <a:ext uri="{FF2B5EF4-FFF2-40B4-BE49-F238E27FC236}">
                            <a16:creationId xmlns:a16="http://schemas.microsoft.com/office/drawing/2014/main" id="{43FED6AC-7361-4ABC-92CF-F882EBA8762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0975" y="2400300"/>
                        <a:ext cx="1824038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05">
            <a:extLst>
              <a:ext uri="{FF2B5EF4-FFF2-40B4-BE49-F238E27FC236}">
                <a16:creationId xmlns:a16="http://schemas.microsoft.com/office/drawing/2014/main" id="{45192D92-1414-45AE-9107-E8F7911E15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7098590"/>
              </p:ext>
            </p:extLst>
          </p:nvPr>
        </p:nvGraphicFramePr>
        <p:xfrm>
          <a:off x="5052218" y="2400300"/>
          <a:ext cx="18240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50680" imgH="457200" progId="Equation.DSMT4">
                  <p:embed/>
                </p:oleObj>
              </mc:Choice>
              <mc:Fallback>
                <p:oleObj name="Equation" r:id="rId8" imgW="850680" imgH="457200" progId="Equation.DSMT4">
                  <p:embed/>
                  <p:pic>
                    <p:nvPicPr>
                      <p:cNvPr id="6" name="Object 105">
                        <a:extLst>
                          <a:ext uri="{FF2B5EF4-FFF2-40B4-BE49-F238E27FC236}">
                            <a16:creationId xmlns:a16="http://schemas.microsoft.com/office/drawing/2014/main" id="{45192D92-1414-45AE-9107-E8F7911E15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2218" y="2400300"/>
                        <a:ext cx="1824038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05">
            <a:extLst>
              <a:ext uri="{FF2B5EF4-FFF2-40B4-BE49-F238E27FC236}">
                <a16:creationId xmlns:a16="http://schemas.microsoft.com/office/drawing/2014/main" id="{553344AB-9E85-450F-A0A4-677C14A412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6929048"/>
              </p:ext>
            </p:extLst>
          </p:nvPr>
        </p:nvGraphicFramePr>
        <p:xfrm>
          <a:off x="6876256" y="2427288"/>
          <a:ext cx="1143000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533160" imgH="431640" progId="Equation.DSMT4">
                  <p:embed/>
                </p:oleObj>
              </mc:Choice>
              <mc:Fallback>
                <p:oleObj name="Equation" r:id="rId10" imgW="533160" imgH="431640" progId="Equation.DSMT4">
                  <p:embed/>
                  <p:pic>
                    <p:nvPicPr>
                      <p:cNvPr id="7" name="Object 105">
                        <a:extLst>
                          <a:ext uri="{FF2B5EF4-FFF2-40B4-BE49-F238E27FC236}">
                            <a16:creationId xmlns:a16="http://schemas.microsoft.com/office/drawing/2014/main" id="{553344AB-9E85-450F-A0A4-677C14A412B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2427288"/>
                        <a:ext cx="1143000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05">
            <a:extLst>
              <a:ext uri="{FF2B5EF4-FFF2-40B4-BE49-F238E27FC236}">
                <a16:creationId xmlns:a16="http://schemas.microsoft.com/office/drawing/2014/main" id="{D113D721-B1ED-4DDF-93E6-68A3569DFA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0567525"/>
              </p:ext>
            </p:extLst>
          </p:nvPr>
        </p:nvGraphicFramePr>
        <p:xfrm>
          <a:off x="536058" y="3717032"/>
          <a:ext cx="2557463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193760" imgH="215640" progId="Equation.DSMT4">
                  <p:embed/>
                </p:oleObj>
              </mc:Choice>
              <mc:Fallback>
                <p:oleObj name="Equation" r:id="rId12" imgW="1193760" imgH="215640" progId="Equation.DSMT4">
                  <p:embed/>
                  <p:pic>
                    <p:nvPicPr>
                      <p:cNvPr id="8" name="Object 105">
                        <a:extLst>
                          <a:ext uri="{FF2B5EF4-FFF2-40B4-BE49-F238E27FC236}">
                            <a16:creationId xmlns:a16="http://schemas.microsoft.com/office/drawing/2014/main" id="{D113D721-B1ED-4DDF-93E6-68A3569DFA8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058" y="3717032"/>
                        <a:ext cx="2557463" cy="46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ight Triangle 8">
            <a:extLst>
              <a:ext uri="{FF2B5EF4-FFF2-40B4-BE49-F238E27FC236}">
                <a16:creationId xmlns:a16="http://schemas.microsoft.com/office/drawing/2014/main" id="{BB13BBD0-DA9C-4A2E-87F9-B79CDCF60BDB}"/>
              </a:ext>
            </a:extLst>
          </p:cNvPr>
          <p:cNvSpPr/>
          <p:nvPr/>
        </p:nvSpPr>
        <p:spPr>
          <a:xfrm flipH="1">
            <a:off x="4427984" y="4437112"/>
            <a:ext cx="1656184" cy="1055469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graphicFrame>
        <p:nvGraphicFramePr>
          <p:cNvPr id="10" name="Object 103">
            <a:extLst>
              <a:ext uri="{FF2B5EF4-FFF2-40B4-BE49-F238E27FC236}">
                <a16:creationId xmlns:a16="http://schemas.microsoft.com/office/drawing/2014/main" id="{928C19DA-2796-44AE-83B1-01A96F147B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3095493"/>
              </p:ext>
            </p:extLst>
          </p:nvPr>
        </p:nvGraphicFramePr>
        <p:xfrm>
          <a:off x="4834904" y="5215703"/>
          <a:ext cx="215900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39680" imgH="177480" progId="Equation.DSMT4">
                  <p:embed/>
                </p:oleObj>
              </mc:Choice>
              <mc:Fallback>
                <p:oleObj name="Equation" r:id="rId14" imgW="139680" imgH="177480" progId="Equation.DSMT4">
                  <p:embed/>
                  <p:pic>
                    <p:nvPicPr>
                      <p:cNvPr id="10" name="Object 103">
                        <a:extLst>
                          <a:ext uri="{FF2B5EF4-FFF2-40B4-BE49-F238E27FC236}">
                            <a16:creationId xmlns:a16="http://schemas.microsoft.com/office/drawing/2014/main" id="{928C19DA-2796-44AE-83B1-01A96F147B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4904" y="5215703"/>
                        <a:ext cx="215900" cy="2778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6">
            <a:extLst>
              <a:ext uri="{FF2B5EF4-FFF2-40B4-BE49-F238E27FC236}">
                <a16:creationId xmlns:a16="http://schemas.microsoft.com/office/drawing/2014/main" id="{75331511-4A46-4DC8-ADDE-4432798851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168" y="4632298"/>
            <a:ext cx="593725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4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12" name="TextBox 6">
            <a:extLst>
              <a:ext uri="{FF2B5EF4-FFF2-40B4-BE49-F238E27FC236}">
                <a16:creationId xmlns:a16="http://schemas.microsoft.com/office/drawing/2014/main" id="{4E9B6D33-9934-4A21-97A7-2FA77BA8C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3501" y="5389238"/>
            <a:ext cx="56515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4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7EA53F-4D77-45FC-8A64-68237263B1CE}"/>
              </a:ext>
            </a:extLst>
          </p:cNvPr>
          <p:cNvSpPr txBox="1"/>
          <p:nvPr/>
        </p:nvSpPr>
        <p:spPr>
          <a:xfrm>
            <a:off x="3419872" y="380320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Pythagorean </a:t>
            </a:r>
            <a:r>
              <a:rPr lang="en-CA" dirty="0" err="1">
                <a:solidFill>
                  <a:srgbClr val="FF0000"/>
                </a:solidFill>
              </a:rPr>
              <a:t>Thm</a:t>
            </a:r>
            <a:r>
              <a:rPr lang="en-CA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56F624-2077-4956-82CA-A7A77064E3C8}"/>
              </a:ext>
            </a:extLst>
          </p:cNvPr>
          <p:cNvSpPr txBox="1"/>
          <p:nvPr/>
        </p:nvSpPr>
        <p:spPr>
          <a:xfrm>
            <a:off x="5652120" y="380320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Cheong’s Line</a:t>
            </a:r>
          </a:p>
        </p:txBody>
      </p:sp>
      <p:graphicFrame>
        <p:nvGraphicFramePr>
          <p:cNvPr id="16" name="Object 105">
            <a:extLst>
              <a:ext uri="{FF2B5EF4-FFF2-40B4-BE49-F238E27FC236}">
                <a16:creationId xmlns:a16="http://schemas.microsoft.com/office/drawing/2014/main" id="{91B40DD4-99B0-4693-888C-19D861FA3C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7704284"/>
              </p:ext>
            </p:extLst>
          </p:nvPr>
        </p:nvGraphicFramePr>
        <p:xfrm>
          <a:off x="549256" y="4370063"/>
          <a:ext cx="1168400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545760" imgH="469800" progId="Equation.DSMT4">
                  <p:embed/>
                </p:oleObj>
              </mc:Choice>
              <mc:Fallback>
                <p:oleObj name="Equation" r:id="rId16" imgW="545760" imgH="469800" progId="Equation.DSMT4">
                  <p:embed/>
                  <p:pic>
                    <p:nvPicPr>
                      <p:cNvPr id="16" name="Object 105">
                        <a:extLst>
                          <a:ext uri="{FF2B5EF4-FFF2-40B4-BE49-F238E27FC236}">
                            <a16:creationId xmlns:a16="http://schemas.microsoft.com/office/drawing/2014/main" id="{91B40DD4-99B0-4693-888C-19D861FA3CC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56" y="4370063"/>
                        <a:ext cx="1168400" cy="101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05">
            <a:extLst>
              <a:ext uri="{FF2B5EF4-FFF2-40B4-BE49-F238E27FC236}">
                <a16:creationId xmlns:a16="http://schemas.microsoft.com/office/drawing/2014/main" id="{5A72594A-38A9-45B0-99C5-285790FCDE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3935553"/>
              </p:ext>
            </p:extLst>
          </p:nvPr>
        </p:nvGraphicFramePr>
        <p:xfrm>
          <a:off x="1665479" y="4370062"/>
          <a:ext cx="1195388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558720" imgH="469800" progId="Equation.DSMT4">
                  <p:embed/>
                </p:oleObj>
              </mc:Choice>
              <mc:Fallback>
                <p:oleObj name="Equation" r:id="rId18" imgW="558720" imgH="469800" progId="Equation.DSMT4">
                  <p:embed/>
                  <p:pic>
                    <p:nvPicPr>
                      <p:cNvPr id="17" name="Object 105">
                        <a:extLst>
                          <a:ext uri="{FF2B5EF4-FFF2-40B4-BE49-F238E27FC236}">
                            <a16:creationId xmlns:a16="http://schemas.microsoft.com/office/drawing/2014/main" id="{5A72594A-38A9-45B0-99C5-285790FCDEA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5479" y="4370062"/>
                        <a:ext cx="1195388" cy="101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05">
            <a:extLst>
              <a:ext uri="{FF2B5EF4-FFF2-40B4-BE49-F238E27FC236}">
                <a16:creationId xmlns:a16="http://schemas.microsoft.com/office/drawing/2014/main" id="{0346421C-7690-49FE-9F29-DB161AABE2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0474971"/>
              </p:ext>
            </p:extLst>
          </p:nvPr>
        </p:nvGraphicFramePr>
        <p:xfrm>
          <a:off x="658000" y="5601962"/>
          <a:ext cx="2119312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990360" imgH="469800" progId="Equation.DSMT4">
                  <p:embed/>
                </p:oleObj>
              </mc:Choice>
              <mc:Fallback>
                <p:oleObj name="Equation" r:id="rId20" imgW="990360" imgH="469800" progId="Equation.DSMT4">
                  <p:embed/>
                  <p:pic>
                    <p:nvPicPr>
                      <p:cNvPr id="18" name="Object 105">
                        <a:extLst>
                          <a:ext uri="{FF2B5EF4-FFF2-40B4-BE49-F238E27FC236}">
                            <a16:creationId xmlns:a16="http://schemas.microsoft.com/office/drawing/2014/main" id="{0346421C-7690-49FE-9F29-DB161AABE22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000" y="5601962"/>
                        <a:ext cx="2119312" cy="101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05">
            <a:extLst>
              <a:ext uri="{FF2B5EF4-FFF2-40B4-BE49-F238E27FC236}">
                <a16:creationId xmlns:a16="http://schemas.microsoft.com/office/drawing/2014/main" id="{5D89D5D6-4E79-4AE5-B40C-70B6D7ADC4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4506171"/>
              </p:ext>
            </p:extLst>
          </p:nvPr>
        </p:nvGraphicFramePr>
        <p:xfrm>
          <a:off x="2805112" y="5601962"/>
          <a:ext cx="1385888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647640" imgH="469800" progId="Equation.DSMT4">
                  <p:embed/>
                </p:oleObj>
              </mc:Choice>
              <mc:Fallback>
                <p:oleObj name="Equation" r:id="rId22" imgW="647640" imgH="469800" progId="Equation.DSMT4">
                  <p:embed/>
                  <p:pic>
                    <p:nvPicPr>
                      <p:cNvPr id="19" name="Object 105">
                        <a:extLst>
                          <a:ext uri="{FF2B5EF4-FFF2-40B4-BE49-F238E27FC236}">
                            <a16:creationId xmlns:a16="http://schemas.microsoft.com/office/drawing/2014/main" id="{5D89D5D6-4E79-4AE5-B40C-70B6D7ADC4F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5112" y="5601962"/>
                        <a:ext cx="1385888" cy="101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2321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2" grpId="0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>
            <a:extLst>
              <a:ext uri="{FF2B5EF4-FFF2-40B4-BE49-F238E27FC236}">
                <a16:creationId xmlns:a16="http://schemas.microsoft.com/office/drawing/2014/main" id="{76C7D0BF-0B30-477F-A428-78321DCA5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57300"/>
            <a:ext cx="8229600" cy="6921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600"/>
              <a:t>Challenge: Two building are 70meters apart.  The shorter building is 50m high.  A cable is attached to both building.  The angle of inclination is 15°.  How tall is the taller building?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5706C6E-B603-4D37-8194-E6A8A3BBFA2D}"/>
              </a:ext>
            </a:extLst>
          </p:cNvPr>
          <p:cNvCxnSpPr/>
          <p:nvPr/>
        </p:nvCxnSpPr>
        <p:spPr>
          <a:xfrm flipV="1">
            <a:off x="414338" y="3898900"/>
            <a:ext cx="40719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268BE4E9-A69E-4065-BDC2-C1A378D630BB}"/>
              </a:ext>
            </a:extLst>
          </p:cNvPr>
          <p:cNvSpPr/>
          <p:nvPr/>
        </p:nvSpPr>
        <p:spPr>
          <a:xfrm>
            <a:off x="690563" y="2795588"/>
            <a:ext cx="862012" cy="1120775"/>
          </a:xfrm>
          <a:prstGeom prst="rect">
            <a:avLst/>
          </a:prstGeom>
          <a:solidFill>
            <a:schemeClr val="accent1">
              <a:alpha val="62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9C9253-E9CB-4FD8-AE19-2C580BC2B0E0}"/>
              </a:ext>
            </a:extLst>
          </p:cNvPr>
          <p:cNvSpPr/>
          <p:nvPr/>
        </p:nvSpPr>
        <p:spPr>
          <a:xfrm>
            <a:off x="2689225" y="2035175"/>
            <a:ext cx="865188" cy="1860550"/>
          </a:xfrm>
          <a:prstGeom prst="rect">
            <a:avLst/>
          </a:prstGeom>
          <a:solidFill>
            <a:schemeClr val="accent1">
              <a:alpha val="62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7D0FFC3-DE2E-4E72-A5DF-B7B2BB7920D9}"/>
              </a:ext>
            </a:extLst>
          </p:cNvPr>
          <p:cNvCxnSpPr/>
          <p:nvPr/>
        </p:nvCxnSpPr>
        <p:spPr>
          <a:xfrm>
            <a:off x="687388" y="2774950"/>
            <a:ext cx="2849562" cy="317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615E774-609D-4568-AC0A-0C9E78E70480}"/>
              </a:ext>
            </a:extLst>
          </p:cNvPr>
          <p:cNvCxnSpPr/>
          <p:nvPr/>
        </p:nvCxnSpPr>
        <p:spPr>
          <a:xfrm flipV="1">
            <a:off x="1552575" y="2019300"/>
            <a:ext cx="1138238" cy="75882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2" name="Object 13">
            <a:extLst>
              <a:ext uri="{FF2B5EF4-FFF2-40B4-BE49-F238E27FC236}">
                <a16:creationId xmlns:a16="http://schemas.microsoft.com/office/drawing/2014/main" id="{96B21316-192D-4CBF-B93C-137424B44AE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57375" y="2486025"/>
          <a:ext cx="352425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28501" imgH="215806" progId="Equation.DSMT4">
                  <p:embed/>
                </p:oleObj>
              </mc:Choice>
              <mc:Fallback>
                <p:oleObj name="Equation" r:id="rId3" imgW="228501" imgH="215806" progId="Equation.DSMT4">
                  <p:embed/>
                  <p:pic>
                    <p:nvPicPr>
                      <p:cNvPr id="42" name="Object 13">
                        <a:extLst>
                          <a:ext uri="{FF2B5EF4-FFF2-40B4-BE49-F238E27FC236}">
                            <a16:creationId xmlns:a16="http://schemas.microsoft.com/office/drawing/2014/main" id="{96B21316-192D-4CBF-B93C-137424B44AE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75" y="2486025"/>
                        <a:ext cx="352425" cy="338138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Title 1">
            <a:extLst>
              <a:ext uri="{FF2B5EF4-FFF2-40B4-BE49-F238E27FC236}">
                <a16:creationId xmlns:a16="http://schemas.microsoft.com/office/drawing/2014/main" id="{4D54A863-6490-4A41-8312-2FB6BBB4A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313" y="211138"/>
            <a:ext cx="8229600" cy="6873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Size of a Triangle Don’t Matter</a:t>
            </a:r>
          </a:p>
        </p:txBody>
      </p:sp>
      <p:sp>
        <p:nvSpPr>
          <p:cNvPr id="1039" name="Content Placeholder 2">
            <a:extLst>
              <a:ext uri="{FF2B5EF4-FFF2-40B4-BE49-F238E27FC236}">
                <a16:creationId xmlns:a16="http://schemas.microsoft.com/office/drawing/2014/main" id="{1BE116B2-E7AC-4364-8CD8-414454A253B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5725" y="1066800"/>
            <a:ext cx="8229600" cy="1325563"/>
          </a:xfrm>
        </p:spPr>
        <p:txBody>
          <a:bodyPr/>
          <a:lstStyle/>
          <a:p>
            <a:pPr eaLnBrk="1" hangingPunct="1"/>
            <a:r>
              <a:rPr lang="en-CA" altLang="en-US"/>
              <a:t>The tangent ratio is used when you are given the “Opposite” and “Adjacent” sides of a R.T.</a:t>
            </a:r>
          </a:p>
          <a:p>
            <a:pPr eaLnBrk="1" hangingPunct="1"/>
            <a:r>
              <a:rPr lang="en-CA" altLang="en-US"/>
              <a:t>Your calculator must be in “Deg” mode (Degree)</a:t>
            </a:r>
          </a:p>
          <a:p>
            <a:pPr eaLnBrk="1" hangingPunct="1"/>
            <a:endParaRPr lang="en-CA" altLang="en-US"/>
          </a:p>
        </p:txBody>
      </p:sp>
      <p:grpSp>
        <p:nvGrpSpPr>
          <p:cNvPr id="14340" name="Group 5">
            <a:extLst>
              <a:ext uri="{FF2B5EF4-FFF2-40B4-BE49-F238E27FC236}">
                <a16:creationId xmlns:a16="http://schemas.microsoft.com/office/drawing/2014/main" id="{615A8DFB-6622-408B-A81D-0EA7EEB211A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54000" y="2530475"/>
            <a:ext cx="4797425" cy="3924300"/>
            <a:chOff x="663" y="1481"/>
            <a:chExt cx="3515" cy="2472"/>
          </a:xfrm>
        </p:grpSpPr>
        <p:sp>
          <p:nvSpPr>
            <p:cNvPr id="14362" name="AutoShape 4">
              <a:extLst>
                <a:ext uri="{FF2B5EF4-FFF2-40B4-BE49-F238E27FC236}">
                  <a16:creationId xmlns:a16="http://schemas.microsoft.com/office/drawing/2014/main" id="{DFE3C7A0-D495-418D-BDBF-4385FEF4BFC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677" y="1481"/>
              <a:ext cx="3501" cy="2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63" name="Rectangle 6">
              <a:extLst>
                <a:ext uri="{FF2B5EF4-FFF2-40B4-BE49-F238E27FC236}">
                  <a16:creationId xmlns:a16="http://schemas.microsoft.com/office/drawing/2014/main" id="{46374B68-685A-4C2B-B1E9-2E845D67B8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" y="1486"/>
              <a:ext cx="3495" cy="2437"/>
            </a:xfrm>
            <a:prstGeom prst="rect">
              <a:avLst/>
            </a:prstGeom>
            <a:solidFill>
              <a:srgbClr val="FFFFFF"/>
            </a:solidFill>
            <a:ln w="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  <p:sp>
          <p:nvSpPr>
            <p:cNvPr id="14364" name="Line 7">
              <a:extLst>
                <a:ext uri="{FF2B5EF4-FFF2-40B4-BE49-F238E27FC236}">
                  <a16:creationId xmlns:a16="http://schemas.microsoft.com/office/drawing/2014/main" id="{FA1C80CD-E37A-4BEA-AE9A-FE2A5FE14A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75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65" name="Line 8">
              <a:extLst>
                <a:ext uri="{FF2B5EF4-FFF2-40B4-BE49-F238E27FC236}">
                  <a16:creationId xmlns:a16="http://schemas.microsoft.com/office/drawing/2014/main" id="{2BA945E7-C7E2-452E-8D48-981685DC99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79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66" name="Line 9">
              <a:extLst>
                <a:ext uri="{FF2B5EF4-FFF2-40B4-BE49-F238E27FC236}">
                  <a16:creationId xmlns:a16="http://schemas.microsoft.com/office/drawing/2014/main" id="{E386CAD2-BF78-47D6-B925-EB360872BB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67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67" name="Line 10">
              <a:extLst>
                <a:ext uri="{FF2B5EF4-FFF2-40B4-BE49-F238E27FC236}">
                  <a16:creationId xmlns:a16="http://schemas.microsoft.com/office/drawing/2014/main" id="{B8DA34C5-0982-49EC-8296-14EB633EF9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70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68" name="Line 11">
              <a:extLst>
                <a:ext uri="{FF2B5EF4-FFF2-40B4-BE49-F238E27FC236}">
                  <a16:creationId xmlns:a16="http://schemas.microsoft.com/office/drawing/2014/main" id="{8D8F25CA-605B-4C7C-AA95-8E3B251448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62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69" name="Line 12">
              <a:extLst>
                <a:ext uri="{FF2B5EF4-FFF2-40B4-BE49-F238E27FC236}">
                  <a16:creationId xmlns:a16="http://schemas.microsoft.com/office/drawing/2014/main" id="{2B064BA4-E22F-463A-80F1-5D9BBEC122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65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70" name="Line 13">
              <a:extLst>
                <a:ext uri="{FF2B5EF4-FFF2-40B4-BE49-F238E27FC236}">
                  <a16:creationId xmlns:a16="http://schemas.microsoft.com/office/drawing/2014/main" id="{E8C37CD6-0759-43A2-98E1-3352DEB530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57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71" name="Line 14">
              <a:extLst>
                <a:ext uri="{FF2B5EF4-FFF2-40B4-BE49-F238E27FC236}">
                  <a16:creationId xmlns:a16="http://schemas.microsoft.com/office/drawing/2014/main" id="{23D3B8F7-7E04-4BE0-82A1-E04CEB538B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60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72" name="Line 15">
              <a:extLst>
                <a:ext uri="{FF2B5EF4-FFF2-40B4-BE49-F238E27FC236}">
                  <a16:creationId xmlns:a16="http://schemas.microsoft.com/office/drawing/2014/main" id="{8D60A432-6F6E-40BF-945A-7AA1BDDD5B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48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73" name="Line 16">
              <a:extLst>
                <a:ext uri="{FF2B5EF4-FFF2-40B4-BE49-F238E27FC236}">
                  <a16:creationId xmlns:a16="http://schemas.microsoft.com/office/drawing/2014/main" id="{DCF2A149-3458-4EC5-8E3C-90E8B66488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51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74" name="Line 17">
              <a:extLst>
                <a:ext uri="{FF2B5EF4-FFF2-40B4-BE49-F238E27FC236}">
                  <a16:creationId xmlns:a16="http://schemas.microsoft.com/office/drawing/2014/main" id="{E3B9C741-0781-440B-B20B-AA0ECDE55A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43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75" name="Line 18">
              <a:extLst>
                <a:ext uri="{FF2B5EF4-FFF2-40B4-BE49-F238E27FC236}">
                  <a16:creationId xmlns:a16="http://schemas.microsoft.com/office/drawing/2014/main" id="{0DBA7FFA-2BA0-4186-9902-60273561A2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46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76" name="Line 19">
              <a:extLst>
                <a:ext uri="{FF2B5EF4-FFF2-40B4-BE49-F238E27FC236}">
                  <a16:creationId xmlns:a16="http://schemas.microsoft.com/office/drawing/2014/main" id="{F62DF8F4-9611-4627-8E41-7F00BDE50C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38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77" name="Line 20">
              <a:extLst>
                <a:ext uri="{FF2B5EF4-FFF2-40B4-BE49-F238E27FC236}">
                  <a16:creationId xmlns:a16="http://schemas.microsoft.com/office/drawing/2014/main" id="{EF309385-00EC-401C-BF6B-ADD367F11F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41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78" name="Line 21">
              <a:extLst>
                <a:ext uri="{FF2B5EF4-FFF2-40B4-BE49-F238E27FC236}">
                  <a16:creationId xmlns:a16="http://schemas.microsoft.com/office/drawing/2014/main" id="{66730EB3-63FC-4FFD-8227-066810E7A9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29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79" name="Line 22">
              <a:extLst>
                <a:ext uri="{FF2B5EF4-FFF2-40B4-BE49-F238E27FC236}">
                  <a16:creationId xmlns:a16="http://schemas.microsoft.com/office/drawing/2014/main" id="{D9785077-CFBC-4265-9608-EE26B849C5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33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80" name="Line 23">
              <a:extLst>
                <a:ext uri="{FF2B5EF4-FFF2-40B4-BE49-F238E27FC236}">
                  <a16:creationId xmlns:a16="http://schemas.microsoft.com/office/drawing/2014/main" id="{54FAA2FF-D26E-4751-98DF-629D22C076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24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81" name="Line 24">
              <a:extLst>
                <a:ext uri="{FF2B5EF4-FFF2-40B4-BE49-F238E27FC236}">
                  <a16:creationId xmlns:a16="http://schemas.microsoft.com/office/drawing/2014/main" id="{E11EFA86-68AB-406E-BFE0-097DAAD780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28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82" name="Line 25">
              <a:extLst>
                <a:ext uri="{FF2B5EF4-FFF2-40B4-BE49-F238E27FC236}">
                  <a16:creationId xmlns:a16="http://schemas.microsoft.com/office/drawing/2014/main" id="{3120098B-1B30-478B-ADDE-22E22BAD0D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19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83" name="Line 26">
              <a:extLst>
                <a:ext uri="{FF2B5EF4-FFF2-40B4-BE49-F238E27FC236}">
                  <a16:creationId xmlns:a16="http://schemas.microsoft.com/office/drawing/2014/main" id="{982D4108-789B-4237-B470-D0651512D5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22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84" name="Line 27">
              <a:extLst>
                <a:ext uri="{FF2B5EF4-FFF2-40B4-BE49-F238E27FC236}">
                  <a16:creationId xmlns:a16="http://schemas.microsoft.com/office/drawing/2014/main" id="{CEBE1A88-65A8-4FBC-BCB8-5B5D4F9E13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10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85" name="Line 28">
              <a:extLst>
                <a:ext uri="{FF2B5EF4-FFF2-40B4-BE49-F238E27FC236}">
                  <a16:creationId xmlns:a16="http://schemas.microsoft.com/office/drawing/2014/main" id="{78FD4F12-FB53-4265-959A-BEC6CFAD0A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14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86" name="Line 29">
              <a:extLst>
                <a:ext uri="{FF2B5EF4-FFF2-40B4-BE49-F238E27FC236}">
                  <a16:creationId xmlns:a16="http://schemas.microsoft.com/office/drawing/2014/main" id="{57056C62-1A4F-4B0F-B91B-73D75BE39C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05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87" name="Line 30">
              <a:extLst>
                <a:ext uri="{FF2B5EF4-FFF2-40B4-BE49-F238E27FC236}">
                  <a16:creationId xmlns:a16="http://schemas.microsoft.com/office/drawing/2014/main" id="{B3FE525B-B167-4D42-B0BF-F017E43067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09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88" name="Line 31">
              <a:extLst>
                <a:ext uri="{FF2B5EF4-FFF2-40B4-BE49-F238E27FC236}">
                  <a16:creationId xmlns:a16="http://schemas.microsoft.com/office/drawing/2014/main" id="{2AD47CE1-F61C-466E-A96F-CB5B0B7518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00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89" name="Line 32">
              <a:extLst>
                <a:ext uri="{FF2B5EF4-FFF2-40B4-BE49-F238E27FC236}">
                  <a16:creationId xmlns:a16="http://schemas.microsoft.com/office/drawing/2014/main" id="{D2722076-6225-451E-8F13-1B49D912D8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04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90" name="Line 33">
              <a:extLst>
                <a:ext uri="{FF2B5EF4-FFF2-40B4-BE49-F238E27FC236}">
                  <a16:creationId xmlns:a16="http://schemas.microsoft.com/office/drawing/2014/main" id="{FCD1A4BB-4FD8-40AC-BF05-431D373506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92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91" name="Line 34">
              <a:extLst>
                <a:ext uri="{FF2B5EF4-FFF2-40B4-BE49-F238E27FC236}">
                  <a16:creationId xmlns:a16="http://schemas.microsoft.com/office/drawing/2014/main" id="{D994FE5D-4520-425D-8096-B199241B9A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95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92" name="Line 35">
              <a:extLst>
                <a:ext uri="{FF2B5EF4-FFF2-40B4-BE49-F238E27FC236}">
                  <a16:creationId xmlns:a16="http://schemas.microsoft.com/office/drawing/2014/main" id="{29633856-EF18-445F-9865-9195F714A7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87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93" name="Line 36">
              <a:extLst>
                <a:ext uri="{FF2B5EF4-FFF2-40B4-BE49-F238E27FC236}">
                  <a16:creationId xmlns:a16="http://schemas.microsoft.com/office/drawing/2014/main" id="{11C2F20B-C513-4FF1-AC5D-B693A46DA8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90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94" name="Line 37">
              <a:extLst>
                <a:ext uri="{FF2B5EF4-FFF2-40B4-BE49-F238E27FC236}">
                  <a16:creationId xmlns:a16="http://schemas.microsoft.com/office/drawing/2014/main" id="{E635073F-DCB0-43F0-860A-79CA7A49B6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81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95" name="Line 38">
              <a:extLst>
                <a:ext uri="{FF2B5EF4-FFF2-40B4-BE49-F238E27FC236}">
                  <a16:creationId xmlns:a16="http://schemas.microsoft.com/office/drawing/2014/main" id="{9FBFEAD8-D82A-4378-821B-064664A501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85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96" name="Line 39">
              <a:extLst>
                <a:ext uri="{FF2B5EF4-FFF2-40B4-BE49-F238E27FC236}">
                  <a16:creationId xmlns:a16="http://schemas.microsoft.com/office/drawing/2014/main" id="{69E5E4C0-AFC5-4F75-87C9-D947751DF8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73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97" name="Line 40">
              <a:extLst>
                <a:ext uri="{FF2B5EF4-FFF2-40B4-BE49-F238E27FC236}">
                  <a16:creationId xmlns:a16="http://schemas.microsoft.com/office/drawing/2014/main" id="{CA4F5424-F234-435C-9AF4-F1DC6A94C9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76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98" name="Line 41">
              <a:extLst>
                <a:ext uri="{FF2B5EF4-FFF2-40B4-BE49-F238E27FC236}">
                  <a16:creationId xmlns:a16="http://schemas.microsoft.com/office/drawing/2014/main" id="{01F150BC-E802-4DAA-9ED0-45AAC32553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3741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399" name="Line 42">
              <a:extLst>
                <a:ext uri="{FF2B5EF4-FFF2-40B4-BE49-F238E27FC236}">
                  <a16:creationId xmlns:a16="http://schemas.microsoft.com/office/drawing/2014/main" id="{CA34F459-9AED-41BE-80C9-A56E7C6015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3746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00" name="Line 43">
              <a:extLst>
                <a:ext uri="{FF2B5EF4-FFF2-40B4-BE49-F238E27FC236}">
                  <a16:creationId xmlns:a16="http://schemas.microsoft.com/office/drawing/2014/main" id="{B6E294F5-E34A-4992-89E4-31977532B3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3565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01" name="Line 44">
              <a:extLst>
                <a:ext uri="{FF2B5EF4-FFF2-40B4-BE49-F238E27FC236}">
                  <a16:creationId xmlns:a16="http://schemas.microsoft.com/office/drawing/2014/main" id="{662E2827-BAA4-491A-A530-C37C233A3C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3570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02" name="Line 45">
              <a:extLst>
                <a:ext uri="{FF2B5EF4-FFF2-40B4-BE49-F238E27FC236}">
                  <a16:creationId xmlns:a16="http://schemas.microsoft.com/office/drawing/2014/main" id="{8B6F24B8-71B1-45E2-95B0-41553EB948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3393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03" name="Line 46">
              <a:extLst>
                <a:ext uri="{FF2B5EF4-FFF2-40B4-BE49-F238E27FC236}">
                  <a16:creationId xmlns:a16="http://schemas.microsoft.com/office/drawing/2014/main" id="{10BD977F-5875-4640-B2C6-5EA58910EA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3398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04" name="Line 47">
              <a:extLst>
                <a:ext uri="{FF2B5EF4-FFF2-40B4-BE49-F238E27FC236}">
                  <a16:creationId xmlns:a16="http://schemas.microsoft.com/office/drawing/2014/main" id="{63944B22-E681-4D83-BFDB-3C907A884A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3222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05" name="Line 48">
              <a:extLst>
                <a:ext uri="{FF2B5EF4-FFF2-40B4-BE49-F238E27FC236}">
                  <a16:creationId xmlns:a16="http://schemas.microsoft.com/office/drawing/2014/main" id="{6611F2D6-F300-48FD-BDE9-6E60C0181F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3227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06" name="Line 49">
              <a:extLst>
                <a:ext uri="{FF2B5EF4-FFF2-40B4-BE49-F238E27FC236}">
                  <a16:creationId xmlns:a16="http://schemas.microsoft.com/office/drawing/2014/main" id="{286DF2B7-42BC-41E4-9F0C-207832A438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3045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07" name="Line 50">
              <a:extLst>
                <a:ext uri="{FF2B5EF4-FFF2-40B4-BE49-F238E27FC236}">
                  <a16:creationId xmlns:a16="http://schemas.microsoft.com/office/drawing/2014/main" id="{559C1BAD-E977-4008-B51C-0B62841F44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3050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08" name="Line 51">
              <a:extLst>
                <a:ext uri="{FF2B5EF4-FFF2-40B4-BE49-F238E27FC236}">
                  <a16:creationId xmlns:a16="http://schemas.microsoft.com/office/drawing/2014/main" id="{4197B61F-3388-440A-BA18-9D51234313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2874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09" name="Line 52">
              <a:extLst>
                <a:ext uri="{FF2B5EF4-FFF2-40B4-BE49-F238E27FC236}">
                  <a16:creationId xmlns:a16="http://schemas.microsoft.com/office/drawing/2014/main" id="{F035B9F3-17C1-47AC-A837-70238049B4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2879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10" name="Line 53">
              <a:extLst>
                <a:ext uri="{FF2B5EF4-FFF2-40B4-BE49-F238E27FC236}">
                  <a16:creationId xmlns:a16="http://schemas.microsoft.com/office/drawing/2014/main" id="{C4A4A162-0D86-4C62-BABD-A6C76A2005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2697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11" name="Line 54">
              <a:extLst>
                <a:ext uri="{FF2B5EF4-FFF2-40B4-BE49-F238E27FC236}">
                  <a16:creationId xmlns:a16="http://schemas.microsoft.com/office/drawing/2014/main" id="{DA101E19-3BFA-403D-B85B-03F837A44D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2702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12" name="Line 55">
              <a:extLst>
                <a:ext uri="{FF2B5EF4-FFF2-40B4-BE49-F238E27FC236}">
                  <a16:creationId xmlns:a16="http://schemas.microsoft.com/office/drawing/2014/main" id="{6A7F1A01-DDE7-4CB5-8C72-79C0798214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2525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13" name="Line 56">
              <a:extLst>
                <a:ext uri="{FF2B5EF4-FFF2-40B4-BE49-F238E27FC236}">
                  <a16:creationId xmlns:a16="http://schemas.microsoft.com/office/drawing/2014/main" id="{D3460704-F00C-4AC3-A220-543E5E0B46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2530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14" name="Line 57">
              <a:extLst>
                <a:ext uri="{FF2B5EF4-FFF2-40B4-BE49-F238E27FC236}">
                  <a16:creationId xmlns:a16="http://schemas.microsoft.com/office/drawing/2014/main" id="{5FA2D289-11D2-4B2D-92C6-6D528D7800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2354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15" name="Line 58">
              <a:extLst>
                <a:ext uri="{FF2B5EF4-FFF2-40B4-BE49-F238E27FC236}">
                  <a16:creationId xmlns:a16="http://schemas.microsoft.com/office/drawing/2014/main" id="{704B1C0F-537A-4A3A-838A-89D355570D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2359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16" name="Line 59">
              <a:extLst>
                <a:ext uri="{FF2B5EF4-FFF2-40B4-BE49-F238E27FC236}">
                  <a16:creationId xmlns:a16="http://schemas.microsoft.com/office/drawing/2014/main" id="{1C354289-94CA-4A58-BE83-5E18B0441F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2177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17" name="Line 60">
              <a:extLst>
                <a:ext uri="{FF2B5EF4-FFF2-40B4-BE49-F238E27FC236}">
                  <a16:creationId xmlns:a16="http://schemas.microsoft.com/office/drawing/2014/main" id="{DDB7BDCD-7918-486E-90C7-31DB866C5B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2182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18" name="Line 61">
              <a:extLst>
                <a:ext uri="{FF2B5EF4-FFF2-40B4-BE49-F238E27FC236}">
                  <a16:creationId xmlns:a16="http://schemas.microsoft.com/office/drawing/2014/main" id="{C7D568B4-7EEF-43F6-BD54-5D2826138C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2006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19" name="Line 62">
              <a:extLst>
                <a:ext uri="{FF2B5EF4-FFF2-40B4-BE49-F238E27FC236}">
                  <a16:creationId xmlns:a16="http://schemas.microsoft.com/office/drawing/2014/main" id="{74D34E29-D27D-42E6-9590-50567C3781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2011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20" name="Line 63">
              <a:extLst>
                <a:ext uri="{FF2B5EF4-FFF2-40B4-BE49-F238E27FC236}">
                  <a16:creationId xmlns:a16="http://schemas.microsoft.com/office/drawing/2014/main" id="{B7B0EFF7-9254-4D19-8ECD-66CB508D43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1834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21" name="Line 64">
              <a:extLst>
                <a:ext uri="{FF2B5EF4-FFF2-40B4-BE49-F238E27FC236}">
                  <a16:creationId xmlns:a16="http://schemas.microsoft.com/office/drawing/2014/main" id="{CDB7955C-A34A-4A11-82E3-08713D11D9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1839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22" name="Line 65">
              <a:extLst>
                <a:ext uri="{FF2B5EF4-FFF2-40B4-BE49-F238E27FC236}">
                  <a16:creationId xmlns:a16="http://schemas.microsoft.com/office/drawing/2014/main" id="{16DB50EE-31CD-43F9-8D51-EFA201E7CA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1658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23" name="Line 66">
              <a:extLst>
                <a:ext uri="{FF2B5EF4-FFF2-40B4-BE49-F238E27FC236}">
                  <a16:creationId xmlns:a16="http://schemas.microsoft.com/office/drawing/2014/main" id="{67256AA7-BD92-4A50-90A9-7526AD1658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1663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24" name="Rectangle 67">
              <a:extLst>
                <a:ext uri="{FF2B5EF4-FFF2-40B4-BE49-F238E27FC236}">
                  <a16:creationId xmlns:a16="http://schemas.microsoft.com/office/drawing/2014/main" id="{DF525A8C-F64B-439F-B69E-C82C1FDF9B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" y="1486"/>
              <a:ext cx="3495" cy="2437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  <p:sp>
          <p:nvSpPr>
            <p:cNvPr id="14425" name="Line 68">
              <a:extLst>
                <a:ext uri="{FF2B5EF4-FFF2-40B4-BE49-F238E27FC236}">
                  <a16:creationId xmlns:a16="http://schemas.microsoft.com/office/drawing/2014/main" id="{2375F92E-61AB-4DAA-AA9D-23FDB8C32D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0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26" name="Line 70">
              <a:extLst>
                <a:ext uri="{FF2B5EF4-FFF2-40B4-BE49-F238E27FC236}">
                  <a16:creationId xmlns:a16="http://schemas.microsoft.com/office/drawing/2014/main" id="{A99CF1EF-77B3-4CF2-A72D-9337E2929B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0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27" name="Line 72">
              <a:extLst>
                <a:ext uri="{FF2B5EF4-FFF2-40B4-BE49-F238E27FC236}">
                  <a16:creationId xmlns:a16="http://schemas.microsoft.com/office/drawing/2014/main" id="{98B5A937-6DD9-46AB-BC90-F74DDCF15E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46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28" name="Line 74">
              <a:extLst>
                <a:ext uri="{FF2B5EF4-FFF2-40B4-BE49-F238E27FC236}">
                  <a16:creationId xmlns:a16="http://schemas.microsoft.com/office/drawing/2014/main" id="{3EB895FE-9D0B-4EF5-B7B9-719999CC81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3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29" name="Line 76">
              <a:extLst>
                <a:ext uri="{FF2B5EF4-FFF2-40B4-BE49-F238E27FC236}">
                  <a16:creationId xmlns:a16="http://schemas.microsoft.com/office/drawing/2014/main" id="{5D310628-E817-44E8-B72C-909A42E7D3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2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30" name="Line 78">
              <a:extLst>
                <a:ext uri="{FF2B5EF4-FFF2-40B4-BE49-F238E27FC236}">
                  <a16:creationId xmlns:a16="http://schemas.microsoft.com/office/drawing/2014/main" id="{ED39460D-D6ED-497B-A203-6677520A67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9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31" name="Line 80">
              <a:extLst>
                <a:ext uri="{FF2B5EF4-FFF2-40B4-BE49-F238E27FC236}">
                  <a16:creationId xmlns:a16="http://schemas.microsoft.com/office/drawing/2014/main" id="{38F24C00-F269-4503-8F56-70308181A6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95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32" name="Line 82">
              <a:extLst>
                <a:ext uri="{FF2B5EF4-FFF2-40B4-BE49-F238E27FC236}">
                  <a16:creationId xmlns:a16="http://schemas.microsoft.com/office/drawing/2014/main" id="{62914FEA-8ABA-4FC5-B88E-D0E735499E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5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33" name="Line 85">
              <a:extLst>
                <a:ext uri="{FF2B5EF4-FFF2-40B4-BE49-F238E27FC236}">
                  <a16:creationId xmlns:a16="http://schemas.microsoft.com/office/drawing/2014/main" id="{9031B68C-F481-4FD9-90E4-386E850CAE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3" y="3570"/>
              <a:ext cx="4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34" name="Line 87">
              <a:extLst>
                <a:ext uri="{FF2B5EF4-FFF2-40B4-BE49-F238E27FC236}">
                  <a16:creationId xmlns:a16="http://schemas.microsoft.com/office/drawing/2014/main" id="{282EC73C-52DE-418C-A79B-86CCAAEA96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3" y="3227"/>
              <a:ext cx="4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35" name="Line 89">
              <a:extLst>
                <a:ext uri="{FF2B5EF4-FFF2-40B4-BE49-F238E27FC236}">
                  <a16:creationId xmlns:a16="http://schemas.microsoft.com/office/drawing/2014/main" id="{07BD0D51-7450-4BF8-B2BA-BFF2EBF9DF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3" y="2879"/>
              <a:ext cx="4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36" name="Line 91">
              <a:extLst>
                <a:ext uri="{FF2B5EF4-FFF2-40B4-BE49-F238E27FC236}">
                  <a16:creationId xmlns:a16="http://schemas.microsoft.com/office/drawing/2014/main" id="{084DA6AF-7EB9-489E-8828-52C18E7253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3" y="2530"/>
              <a:ext cx="4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37" name="Line 93">
              <a:extLst>
                <a:ext uri="{FF2B5EF4-FFF2-40B4-BE49-F238E27FC236}">
                  <a16:creationId xmlns:a16="http://schemas.microsoft.com/office/drawing/2014/main" id="{3D53E922-5D83-4C25-B3B9-251E36AEB3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3" y="2182"/>
              <a:ext cx="4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38" name="Line 95">
              <a:extLst>
                <a:ext uri="{FF2B5EF4-FFF2-40B4-BE49-F238E27FC236}">
                  <a16:creationId xmlns:a16="http://schemas.microsoft.com/office/drawing/2014/main" id="{C6A56392-CF3A-46A2-BAE4-C6EE380376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3" y="1839"/>
              <a:ext cx="4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439" name="Rectangle 96">
              <a:extLst>
                <a:ext uri="{FF2B5EF4-FFF2-40B4-BE49-F238E27FC236}">
                  <a16:creationId xmlns:a16="http://schemas.microsoft.com/office/drawing/2014/main" id="{043B8D2B-0FEA-4B3C-9EE4-F637638061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" y="1486"/>
              <a:ext cx="3495" cy="2437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</p:grpSp>
      <p:sp>
        <p:nvSpPr>
          <p:cNvPr id="100" name="Right Triangle 99">
            <a:extLst>
              <a:ext uri="{FF2B5EF4-FFF2-40B4-BE49-F238E27FC236}">
                <a16:creationId xmlns:a16="http://schemas.microsoft.com/office/drawing/2014/main" id="{6B5898F1-33C5-483F-8B1E-D3854F9BA589}"/>
              </a:ext>
            </a:extLst>
          </p:cNvPr>
          <p:cNvSpPr/>
          <p:nvPr/>
        </p:nvSpPr>
        <p:spPr>
          <a:xfrm flipH="1">
            <a:off x="296863" y="2806700"/>
            <a:ext cx="4216400" cy="3327400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99" name="Right Triangle 98">
            <a:extLst>
              <a:ext uri="{FF2B5EF4-FFF2-40B4-BE49-F238E27FC236}">
                <a16:creationId xmlns:a16="http://schemas.microsoft.com/office/drawing/2014/main" id="{578F12E4-E00C-44CD-B777-2512342A5EA7}"/>
              </a:ext>
            </a:extLst>
          </p:cNvPr>
          <p:cNvSpPr/>
          <p:nvPr/>
        </p:nvSpPr>
        <p:spPr>
          <a:xfrm flipH="1">
            <a:off x="276225" y="3648075"/>
            <a:ext cx="3163888" cy="2478088"/>
          </a:xfrm>
          <a:prstGeom prst="rtTriangle">
            <a:avLst/>
          </a:prstGeom>
          <a:solidFill>
            <a:srgbClr val="FFFF00">
              <a:alpha val="22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01" name="Right Triangle 100">
            <a:extLst>
              <a:ext uri="{FF2B5EF4-FFF2-40B4-BE49-F238E27FC236}">
                <a16:creationId xmlns:a16="http://schemas.microsoft.com/office/drawing/2014/main" id="{D22410D6-501F-4AFB-9AC0-92CF6468C14B}"/>
              </a:ext>
            </a:extLst>
          </p:cNvPr>
          <p:cNvSpPr/>
          <p:nvPr/>
        </p:nvSpPr>
        <p:spPr>
          <a:xfrm flipH="1">
            <a:off x="311150" y="4460875"/>
            <a:ext cx="2084388" cy="1673225"/>
          </a:xfrm>
          <a:prstGeom prst="rtTriangle">
            <a:avLst/>
          </a:prstGeom>
          <a:solidFill>
            <a:srgbClr val="FF0000">
              <a:alpha val="22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02" name="Right Triangle 101">
            <a:extLst>
              <a:ext uri="{FF2B5EF4-FFF2-40B4-BE49-F238E27FC236}">
                <a16:creationId xmlns:a16="http://schemas.microsoft.com/office/drawing/2014/main" id="{89C3E133-F91A-4E90-B1BF-15CFECEE0499}"/>
              </a:ext>
            </a:extLst>
          </p:cNvPr>
          <p:cNvSpPr/>
          <p:nvPr/>
        </p:nvSpPr>
        <p:spPr>
          <a:xfrm flipH="1">
            <a:off x="319088" y="5287963"/>
            <a:ext cx="1016000" cy="827087"/>
          </a:xfrm>
          <a:prstGeom prst="rtTriangle">
            <a:avLst/>
          </a:prstGeom>
          <a:solidFill>
            <a:srgbClr val="00B0F0">
              <a:alpha val="22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graphicFrame>
        <p:nvGraphicFramePr>
          <p:cNvPr id="1026" name="Object 134">
            <a:extLst>
              <a:ext uri="{FF2B5EF4-FFF2-40B4-BE49-F238E27FC236}">
                <a16:creationId xmlns:a16="http://schemas.microsoft.com/office/drawing/2014/main" id="{E2352C7E-F062-4081-B39A-7BB525C194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9613" y="6173788"/>
          <a:ext cx="334962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6780" imgH="164814" progId="Equation.DSMT4">
                  <p:embed/>
                </p:oleObj>
              </mc:Choice>
              <mc:Fallback>
                <p:oleObj name="Equation" r:id="rId3" imgW="126780" imgH="164814" progId="Equation.DSMT4">
                  <p:embed/>
                  <p:pic>
                    <p:nvPicPr>
                      <p:cNvPr id="1026" name="Object 134">
                        <a:extLst>
                          <a:ext uri="{FF2B5EF4-FFF2-40B4-BE49-F238E27FC236}">
                            <a16:creationId xmlns:a16="http://schemas.microsoft.com/office/drawing/2014/main" id="{E2352C7E-F062-4081-B39A-7BB525C194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613" y="6173788"/>
                        <a:ext cx="334962" cy="3571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35">
            <a:extLst>
              <a:ext uri="{FF2B5EF4-FFF2-40B4-BE49-F238E27FC236}">
                <a16:creationId xmlns:a16="http://schemas.microsoft.com/office/drawing/2014/main" id="{27BFDDEA-50F5-4B9C-99BF-3578A5618F3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90650" y="6188075"/>
          <a:ext cx="303213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4102" imgH="177492" progId="Equation.DSMT4">
                  <p:embed/>
                </p:oleObj>
              </mc:Choice>
              <mc:Fallback>
                <p:oleObj name="Equation" r:id="rId5" imgW="114102" imgH="177492" progId="Equation.DSMT4">
                  <p:embed/>
                  <p:pic>
                    <p:nvPicPr>
                      <p:cNvPr id="1027" name="Object 135">
                        <a:extLst>
                          <a:ext uri="{FF2B5EF4-FFF2-40B4-BE49-F238E27FC236}">
                            <a16:creationId xmlns:a16="http://schemas.microsoft.com/office/drawing/2014/main" id="{27BFDDEA-50F5-4B9C-99BF-3578A5618F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650" y="6188075"/>
                        <a:ext cx="303213" cy="3841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136">
            <a:extLst>
              <a:ext uri="{FF2B5EF4-FFF2-40B4-BE49-F238E27FC236}">
                <a16:creationId xmlns:a16="http://schemas.microsoft.com/office/drawing/2014/main" id="{3DFEA15B-D376-4366-ADAD-D359D762FC0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17738" y="6184900"/>
          <a:ext cx="409575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90335" imgH="164957" progId="Equation.DSMT4">
                  <p:embed/>
                </p:oleObj>
              </mc:Choice>
              <mc:Fallback>
                <p:oleObj name="Equation" r:id="rId7" imgW="190335" imgH="164957" progId="Equation.DSMT4">
                  <p:embed/>
                  <p:pic>
                    <p:nvPicPr>
                      <p:cNvPr id="1028" name="Object 136">
                        <a:extLst>
                          <a:ext uri="{FF2B5EF4-FFF2-40B4-BE49-F238E27FC236}">
                            <a16:creationId xmlns:a16="http://schemas.microsoft.com/office/drawing/2014/main" id="{3DFEA15B-D376-4366-ADAD-D359D762FC0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7738" y="6184900"/>
                        <a:ext cx="409575" cy="3571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137">
            <a:extLst>
              <a:ext uri="{FF2B5EF4-FFF2-40B4-BE49-F238E27FC236}">
                <a16:creationId xmlns:a16="http://schemas.microsoft.com/office/drawing/2014/main" id="{2F42FC53-4573-4CD7-98B9-CDA9C04327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32150" y="6183313"/>
          <a:ext cx="407988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90335" imgH="177646" progId="Equation.DSMT4">
                  <p:embed/>
                </p:oleObj>
              </mc:Choice>
              <mc:Fallback>
                <p:oleObj name="Equation" r:id="rId9" imgW="190335" imgH="177646" progId="Equation.DSMT4">
                  <p:embed/>
                  <p:pic>
                    <p:nvPicPr>
                      <p:cNvPr id="1029" name="Object 137">
                        <a:extLst>
                          <a:ext uri="{FF2B5EF4-FFF2-40B4-BE49-F238E27FC236}">
                            <a16:creationId xmlns:a16="http://schemas.microsoft.com/office/drawing/2014/main" id="{2F42FC53-4573-4CD7-98B9-CDA9C043275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2150" y="6183313"/>
                        <a:ext cx="407988" cy="385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138">
            <a:extLst>
              <a:ext uri="{FF2B5EF4-FFF2-40B4-BE49-F238E27FC236}">
                <a16:creationId xmlns:a16="http://schemas.microsoft.com/office/drawing/2014/main" id="{B38D7C39-7455-495E-A90C-58A99D31758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9938" y="4249738"/>
          <a:ext cx="407987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90335" imgH="164957" progId="Equation.DSMT4">
                  <p:embed/>
                </p:oleObj>
              </mc:Choice>
              <mc:Fallback>
                <p:oleObj name="Equation" r:id="rId11" imgW="190335" imgH="164957" progId="Equation.DSMT4">
                  <p:embed/>
                  <p:pic>
                    <p:nvPicPr>
                      <p:cNvPr id="1030" name="Object 138">
                        <a:extLst>
                          <a:ext uri="{FF2B5EF4-FFF2-40B4-BE49-F238E27FC236}">
                            <a16:creationId xmlns:a16="http://schemas.microsoft.com/office/drawing/2014/main" id="{B38D7C39-7455-495E-A90C-58A99D31758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9938" y="4249738"/>
                        <a:ext cx="407987" cy="3587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139">
            <a:extLst>
              <a:ext uri="{FF2B5EF4-FFF2-40B4-BE49-F238E27FC236}">
                <a16:creationId xmlns:a16="http://schemas.microsoft.com/office/drawing/2014/main" id="{FE191A1B-B626-4042-9EE8-5221790FC67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14725" y="4656138"/>
          <a:ext cx="271463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26725" imgH="177415" progId="Equation.DSMT4">
                  <p:embed/>
                </p:oleObj>
              </mc:Choice>
              <mc:Fallback>
                <p:oleObj name="Equation" r:id="rId13" imgW="126725" imgH="177415" progId="Equation.DSMT4">
                  <p:embed/>
                  <p:pic>
                    <p:nvPicPr>
                      <p:cNvPr id="1031" name="Object 139">
                        <a:extLst>
                          <a:ext uri="{FF2B5EF4-FFF2-40B4-BE49-F238E27FC236}">
                            <a16:creationId xmlns:a16="http://schemas.microsoft.com/office/drawing/2014/main" id="{FE191A1B-B626-4042-9EE8-5221790FC67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4725" y="4656138"/>
                        <a:ext cx="271463" cy="385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140">
            <a:extLst>
              <a:ext uri="{FF2B5EF4-FFF2-40B4-BE49-F238E27FC236}">
                <a16:creationId xmlns:a16="http://schemas.microsoft.com/office/drawing/2014/main" id="{7B27159C-469C-4350-9746-1930495695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9988" y="5002213"/>
          <a:ext cx="271462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26725" imgH="177415" progId="Equation.DSMT4">
                  <p:embed/>
                </p:oleObj>
              </mc:Choice>
              <mc:Fallback>
                <p:oleObj name="Equation" r:id="rId15" imgW="126725" imgH="177415" progId="Equation.DSMT4">
                  <p:embed/>
                  <p:pic>
                    <p:nvPicPr>
                      <p:cNvPr id="1032" name="Object 140">
                        <a:extLst>
                          <a:ext uri="{FF2B5EF4-FFF2-40B4-BE49-F238E27FC236}">
                            <a16:creationId xmlns:a16="http://schemas.microsoft.com/office/drawing/2014/main" id="{7B27159C-469C-4350-9746-1930495695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9988" y="5002213"/>
                        <a:ext cx="271462" cy="385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141">
            <a:extLst>
              <a:ext uri="{FF2B5EF4-FFF2-40B4-BE49-F238E27FC236}">
                <a16:creationId xmlns:a16="http://schemas.microsoft.com/office/drawing/2014/main" id="{67E00FED-4F5B-4F5A-B4C2-D3E5D420B35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60488" y="5494338"/>
          <a:ext cx="244475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14102" imgH="177492" progId="Equation.DSMT4">
                  <p:embed/>
                </p:oleObj>
              </mc:Choice>
              <mc:Fallback>
                <p:oleObj name="Equation" r:id="rId17" imgW="114102" imgH="177492" progId="Equation.DSMT4">
                  <p:embed/>
                  <p:pic>
                    <p:nvPicPr>
                      <p:cNvPr id="1033" name="Object 141">
                        <a:extLst>
                          <a:ext uri="{FF2B5EF4-FFF2-40B4-BE49-F238E27FC236}">
                            <a16:creationId xmlns:a16="http://schemas.microsoft.com/office/drawing/2014/main" id="{67E00FED-4F5B-4F5A-B4C2-D3E5D420B35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0488" y="5494338"/>
                        <a:ext cx="244475" cy="385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" name="5-Point Star 110">
            <a:extLst>
              <a:ext uri="{FF2B5EF4-FFF2-40B4-BE49-F238E27FC236}">
                <a16:creationId xmlns:a16="http://schemas.microsoft.com/office/drawing/2014/main" id="{229C129B-86CE-483F-9D4F-85F72D81919D}"/>
              </a:ext>
            </a:extLst>
          </p:cNvPr>
          <p:cNvSpPr/>
          <p:nvPr/>
        </p:nvSpPr>
        <p:spPr>
          <a:xfrm>
            <a:off x="576263" y="5867400"/>
            <a:ext cx="214312" cy="214313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046" name="TextBox 111">
            <a:extLst>
              <a:ext uri="{FF2B5EF4-FFF2-40B4-BE49-F238E27FC236}">
                <a16:creationId xmlns:a16="http://schemas.microsoft.com/office/drawing/2014/main" id="{007EFD08-1EB2-4943-9439-7377F26E9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4925" y="2441575"/>
            <a:ext cx="4048125" cy="106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latin typeface="Gill Sans MT" panose="020B0502020104020203" pitchFamily="34" charset="0"/>
              </a:rPr>
              <a:t>The angle doesn’t change when</a:t>
            </a:r>
            <a:br>
              <a:rPr lang="en-CA" altLang="en-US" sz="2100">
                <a:latin typeface="Gill Sans MT" panose="020B0502020104020203" pitchFamily="34" charset="0"/>
              </a:rPr>
            </a:br>
            <a:r>
              <a:rPr lang="en-CA" altLang="en-US" sz="2100">
                <a:latin typeface="Gill Sans MT" panose="020B0502020104020203" pitchFamily="34" charset="0"/>
              </a:rPr>
              <a:t>you have a larger similar triangle </a:t>
            </a:r>
            <a:br>
              <a:rPr lang="en-CA" altLang="en-US" sz="2100">
                <a:latin typeface="Gill Sans MT" panose="020B0502020104020203" pitchFamily="34" charset="0"/>
              </a:rPr>
            </a:br>
            <a:r>
              <a:rPr lang="en-CA" altLang="en-US" sz="2100">
                <a:latin typeface="Gill Sans MT" panose="020B0502020104020203" pitchFamily="34" charset="0"/>
              </a:rPr>
              <a:t>because the RATIO stays the same</a:t>
            </a:r>
          </a:p>
        </p:txBody>
      </p:sp>
      <p:sp>
        <p:nvSpPr>
          <p:cNvPr id="1047" name="TextBox 112">
            <a:extLst>
              <a:ext uri="{FF2B5EF4-FFF2-40B4-BE49-F238E27FC236}">
                <a16:creationId xmlns:a16="http://schemas.microsoft.com/office/drawing/2014/main" id="{A2FD4FB5-9064-4656-AA74-C9B383B319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5488" y="3554413"/>
            <a:ext cx="221773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latin typeface="Gill Sans MT" panose="020B0502020104020203" pitchFamily="34" charset="0"/>
              </a:rPr>
              <a:t>Measure the angle:</a:t>
            </a:r>
          </a:p>
        </p:txBody>
      </p:sp>
      <p:sp>
        <p:nvSpPr>
          <p:cNvPr id="114" name="5-Point Star 113">
            <a:extLst>
              <a:ext uri="{FF2B5EF4-FFF2-40B4-BE49-F238E27FC236}">
                <a16:creationId xmlns:a16="http://schemas.microsoft.com/office/drawing/2014/main" id="{71E4F31E-2341-416C-992C-5DAE7DCCCCA4}"/>
              </a:ext>
            </a:extLst>
          </p:cNvPr>
          <p:cNvSpPr/>
          <p:nvPr/>
        </p:nvSpPr>
        <p:spPr>
          <a:xfrm>
            <a:off x="5956300" y="3962400"/>
            <a:ext cx="504825" cy="473075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034" name="Object 142">
            <a:extLst>
              <a:ext uri="{FF2B5EF4-FFF2-40B4-BE49-F238E27FC236}">
                <a16:creationId xmlns:a16="http://schemas.microsoft.com/office/drawing/2014/main" id="{0C0B3597-2CC3-4676-B541-5D9B26D671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16700" y="3957638"/>
          <a:ext cx="1247775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583693" imgH="215713" progId="Equation.DSMT4">
                  <p:embed/>
                </p:oleObj>
              </mc:Choice>
              <mc:Fallback>
                <p:oleObj name="Equation" r:id="rId19" imgW="583693" imgH="215713" progId="Equation.DSMT4">
                  <p:embed/>
                  <p:pic>
                    <p:nvPicPr>
                      <p:cNvPr id="1034" name="Object 142">
                        <a:extLst>
                          <a:ext uri="{FF2B5EF4-FFF2-40B4-BE49-F238E27FC236}">
                            <a16:creationId xmlns:a16="http://schemas.microsoft.com/office/drawing/2014/main" id="{0C0B3597-2CC3-4676-B541-5D9B26D6714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6700" y="3957638"/>
                        <a:ext cx="1247775" cy="4683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43">
            <a:extLst>
              <a:ext uri="{FF2B5EF4-FFF2-40B4-BE49-F238E27FC236}">
                <a16:creationId xmlns:a16="http://schemas.microsoft.com/office/drawing/2014/main" id="{C6C3648C-29F4-4D9B-A340-F0659B6FBB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88088" y="4632325"/>
          <a:ext cx="1274762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596641" imgH="215806" progId="Equation.DSMT4">
                  <p:embed/>
                </p:oleObj>
              </mc:Choice>
              <mc:Fallback>
                <p:oleObj name="Equation" r:id="rId21" imgW="596641" imgH="215806" progId="Equation.DSMT4">
                  <p:embed/>
                  <p:pic>
                    <p:nvPicPr>
                      <p:cNvPr id="1035" name="Object 143">
                        <a:extLst>
                          <a:ext uri="{FF2B5EF4-FFF2-40B4-BE49-F238E27FC236}">
                            <a16:creationId xmlns:a16="http://schemas.microsoft.com/office/drawing/2014/main" id="{C6C3648C-29F4-4D9B-A340-F0659B6FBBE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8088" y="4632325"/>
                        <a:ext cx="1274762" cy="4683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44">
            <a:extLst>
              <a:ext uri="{FF2B5EF4-FFF2-40B4-BE49-F238E27FC236}">
                <a16:creationId xmlns:a16="http://schemas.microsoft.com/office/drawing/2014/main" id="{D187126A-D456-4C22-A699-7500F37405C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24525" y="4733925"/>
          <a:ext cx="542925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253780" imgH="164957" progId="Equation.DSMT4">
                  <p:embed/>
                </p:oleObj>
              </mc:Choice>
              <mc:Fallback>
                <p:oleObj name="Equation" r:id="rId23" imgW="253780" imgH="164957" progId="Equation.DSMT4">
                  <p:embed/>
                  <p:pic>
                    <p:nvPicPr>
                      <p:cNvPr id="1036" name="Object 144">
                        <a:extLst>
                          <a:ext uri="{FF2B5EF4-FFF2-40B4-BE49-F238E27FC236}">
                            <a16:creationId xmlns:a16="http://schemas.microsoft.com/office/drawing/2014/main" id="{D187126A-D456-4C22-A699-7500F37405C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4733925"/>
                        <a:ext cx="542925" cy="3587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7" name="Object 145">
            <a:extLst>
              <a:ext uri="{FF2B5EF4-FFF2-40B4-BE49-F238E27FC236}">
                <a16:creationId xmlns:a16="http://schemas.microsoft.com/office/drawing/2014/main" id="{95F4C70A-66FB-4A5D-9009-23AE66008A4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32688" y="4721225"/>
          <a:ext cx="893762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418918" imgH="177723" progId="Equation.DSMT4">
                  <p:embed/>
                </p:oleObj>
              </mc:Choice>
              <mc:Fallback>
                <p:oleObj name="Equation" r:id="rId25" imgW="418918" imgH="177723" progId="Equation.DSMT4">
                  <p:embed/>
                  <p:pic>
                    <p:nvPicPr>
                      <p:cNvPr id="1037" name="Object 145">
                        <a:extLst>
                          <a:ext uri="{FF2B5EF4-FFF2-40B4-BE49-F238E27FC236}">
                            <a16:creationId xmlns:a16="http://schemas.microsoft.com/office/drawing/2014/main" id="{95F4C70A-66FB-4A5D-9009-23AE66008A4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2688" y="4721225"/>
                        <a:ext cx="893762" cy="385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9" name="TextBox 118">
            <a:extLst>
              <a:ext uri="{FF2B5EF4-FFF2-40B4-BE49-F238E27FC236}">
                <a16:creationId xmlns:a16="http://schemas.microsoft.com/office/drawing/2014/main" id="{0ED0004E-0D59-41C0-9056-A1A1F1EE19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6675" y="5148263"/>
            <a:ext cx="383381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latin typeface="Gill Sans MT" panose="020B0502020104020203" pitchFamily="34" charset="0"/>
              </a:rPr>
              <a:t>When you “</a:t>
            </a:r>
            <a:r>
              <a:rPr lang="en-CA" altLang="en-US" sz="2100">
                <a:solidFill>
                  <a:srgbClr val="FF0000"/>
                </a:solidFill>
                <a:latin typeface="Gill Sans MT" panose="020B0502020104020203" pitchFamily="34" charset="0"/>
              </a:rPr>
              <a:t>Tan</a:t>
            </a:r>
            <a:r>
              <a:rPr lang="en-CA" altLang="en-US" sz="2100">
                <a:latin typeface="Gill Sans MT" panose="020B0502020104020203" pitchFamily="34" charset="0"/>
              </a:rPr>
              <a:t>” the angle, it will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latin typeface="Gill Sans MT" panose="020B0502020104020203" pitchFamily="34" charset="0"/>
              </a:rPr>
              <a:t>be equal to the </a:t>
            </a:r>
            <a:r>
              <a:rPr lang="en-CA" altLang="en-US" sz="2100">
                <a:solidFill>
                  <a:srgbClr val="FF0000"/>
                </a:solidFill>
                <a:latin typeface="Gill Sans MT" panose="020B0502020104020203" pitchFamily="34" charset="0"/>
              </a:rPr>
              <a:t>RATIO</a:t>
            </a:r>
            <a:r>
              <a:rPr lang="en-CA" altLang="en-US" sz="2100">
                <a:latin typeface="Gill Sans MT" panose="020B0502020104020203" pitchFamily="34" charset="0"/>
              </a:rPr>
              <a:t> of the</a:t>
            </a:r>
            <a:br>
              <a:rPr lang="en-CA" altLang="en-US" sz="2100">
                <a:latin typeface="Gill Sans MT" panose="020B0502020104020203" pitchFamily="34" charset="0"/>
              </a:rPr>
            </a:br>
            <a:r>
              <a:rPr lang="en-CA" altLang="en-US" sz="2100">
                <a:latin typeface="Gill Sans MT" panose="020B0502020104020203" pitchFamily="34" charset="0"/>
              </a:rPr>
              <a:t>opposite side divided by the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latin typeface="Gill Sans MT" panose="020B0502020104020203" pitchFamily="34" charset="0"/>
              </a:rPr>
              <a:t>adjacent side</a:t>
            </a: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/>
      <p:bldP spid="99" grpId="0" animBg="1"/>
      <p:bldP spid="101" grpId="0" animBg="1"/>
      <p:bldP spid="102" grpId="0" animBg="1"/>
      <p:bldP spid="1046" grpId="0"/>
      <p:bldP spid="1047" grpId="0"/>
      <p:bldP spid="10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5647DF3E-D6B1-43D4-8ED1-059E5D48C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274638"/>
            <a:ext cx="7600950" cy="5619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I) What is Trigonometry?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E4BEF241-7F41-449E-BDEA-242A5FE329E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9388" y="836613"/>
            <a:ext cx="8785225" cy="3384550"/>
          </a:xfrm>
        </p:spPr>
        <p:txBody>
          <a:bodyPr/>
          <a:lstStyle/>
          <a:p>
            <a:pPr eaLnBrk="1" hangingPunct="1"/>
            <a:r>
              <a:rPr lang="en-CA" altLang="en-US" dirty="0"/>
              <a:t>Study of the relationship between the angles in a right triangle with the lengths of the sides</a:t>
            </a:r>
          </a:p>
          <a:p>
            <a:pPr eaLnBrk="1" hangingPunct="1"/>
            <a:r>
              <a:rPr lang="en-CA" altLang="en-US" dirty="0"/>
              <a:t>Basic trigonometry deals mainly with Right Triangles</a:t>
            </a:r>
          </a:p>
          <a:p>
            <a:pPr eaLnBrk="1" hangingPunct="1"/>
            <a:endParaRPr lang="en-CA" altLang="en-US" sz="1200" dirty="0"/>
          </a:p>
          <a:p>
            <a:pPr eaLnBrk="1" hangingPunct="1"/>
            <a:r>
              <a:rPr lang="en-CA" altLang="en-US" dirty="0"/>
              <a:t>There are three basic trigonometry functions</a:t>
            </a:r>
            <a:br>
              <a:rPr lang="en-CA" altLang="en-US" dirty="0"/>
            </a:br>
            <a:r>
              <a:rPr lang="en-CA" altLang="en-US" dirty="0"/>
              <a:t>Sine,  Cosine, and Tangent  </a:t>
            </a:r>
            <a:r>
              <a:rPr lang="en-CA" altLang="en-US" sz="2100" dirty="0"/>
              <a:t>[look for them on your calculator]</a:t>
            </a:r>
          </a:p>
          <a:p>
            <a:pPr eaLnBrk="1" hangingPunct="1"/>
            <a:endParaRPr lang="en-CA" altLang="en-US" sz="1200" dirty="0"/>
          </a:p>
          <a:p>
            <a:pPr eaLnBrk="1" hangingPunct="1"/>
            <a:r>
              <a:rPr lang="en-CA" altLang="en-US" dirty="0"/>
              <a:t>These trig. Functions will give you the ratios of the sides in a right triangle</a:t>
            </a:r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B8264C77-39FD-4AC0-869A-7CF5A4BA43E4}"/>
              </a:ext>
            </a:extLst>
          </p:cNvPr>
          <p:cNvSpPr/>
          <p:nvPr/>
        </p:nvSpPr>
        <p:spPr>
          <a:xfrm flipH="1">
            <a:off x="468313" y="4868863"/>
            <a:ext cx="1727200" cy="1181100"/>
          </a:xfrm>
          <a:prstGeom prst="rtTriangle">
            <a:avLst/>
          </a:prstGeom>
          <a:solidFill>
            <a:srgbClr val="00B0F0">
              <a:alpha val="22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13AF7C3F-3C36-4C3F-853A-99AFC72DCEF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66938" y="5157788"/>
          <a:ext cx="388937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13AF7C3F-3C36-4C3F-853A-99AFC72DCEF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6938" y="5157788"/>
                        <a:ext cx="388937" cy="601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1EB7E167-5504-4440-8E25-F470FA9191D7}"/>
              </a:ext>
            </a:extLst>
          </p:cNvPr>
          <p:cNvSpPr/>
          <p:nvPr/>
        </p:nvSpPr>
        <p:spPr>
          <a:xfrm>
            <a:off x="1978025" y="5816600"/>
            <a:ext cx="217488" cy="233363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77BD6D4-C33C-41CE-8325-0C8B7DCA533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28700" y="5988050"/>
          <a:ext cx="604838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77480" imgH="164880" progId="Equation.DSMT4">
                  <p:embed/>
                </p:oleObj>
              </mc:Choice>
              <mc:Fallback>
                <p:oleObj name="Equation" r:id="rId5" imgW="177480" imgH="1648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777BD6D4-C33C-41CE-8325-0C8B7DCA53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8700" y="5988050"/>
                        <a:ext cx="604838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9B251C3A-29EB-4BB5-8B06-B58BB4BE5C0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7088" y="4987925"/>
          <a:ext cx="604837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77480" imgH="177480" progId="Equation.DSMT4">
                  <p:embed/>
                </p:oleObj>
              </mc:Choice>
              <mc:Fallback>
                <p:oleObj name="Equation" r:id="rId7" imgW="177480" imgH="1774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9B251C3A-29EB-4BB5-8B06-B58BB4BE5C0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4987925"/>
                        <a:ext cx="604837" cy="60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9D11FFF1-5C74-4AC3-BAB3-096B49961E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2313" y="5759450"/>
          <a:ext cx="811212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444240" imgH="177480" progId="Equation.DSMT4">
                  <p:embed/>
                </p:oleObj>
              </mc:Choice>
              <mc:Fallback>
                <p:oleObj name="Equation" r:id="rId9" imgW="444240" imgH="1774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9D11FFF1-5C74-4AC3-BAB3-096B49961EE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3" y="5759450"/>
                        <a:ext cx="811212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A4EF5922-9E99-4EBF-A457-3CA49D7A5E0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13063" y="4405313"/>
          <a:ext cx="1622425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888840" imgH="253800" progId="Equation.DSMT4">
                  <p:embed/>
                </p:oleObj>
              </mc:Choice>
              <mc:Fallback>
                <p:oleObj name="Equation" r:id="rId11" imgW="888840" imgH="2538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A4EF5922-9E99-4EBF-A457-3CA49D7A5E0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3063" y="4405313"/>
                        <a:ext cx="1622425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312C4481-89E9-40AD-B1D9-EE9EC62C7C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21200" y="4475163"/>
          <a:ext cx="1598613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876240" imgH="177480" progId="Equation.DSMT4">
                  <p:embed/>
                </p:oleObj>
              </mc:Choice>
              <mc:Fallback>
                <p:oleObj name="Equation" r:id="rId13" imgW="876240" imgH="17748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312C4481-89E9-40AD-B1D9-EE9EC62C7C2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0" y="4475163"/>
                        <a:ext cx="1598613" cy="32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6A9316E5-321C-4538-83E3-E9E4830DF8F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01950" y="5254625"/>
          <a:ext cx="1646238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901440" imgH="253800" progId="Equation.DSMT4">
                  <p:embed/>
                </p:oleObj>
              </mc:Choice>
              <mc:Fallback>
                <p:oleObj name="Equation" r:id="rId15" imgW="901440" imgH="25380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6A9316E5-321C-4538-83E3-E9E4830DF8F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1950" y="5254625"/>
                        <a:ext cx="1646238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3973F151-E02A-43FE-8E38-4A9E9597FC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21200" y="5310188"/>
          <a:ext cx="1598613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876240" imgH="177480" progId="Equation.DSMT4">
                  <p:embed/>
                </p:oleObj>
              </mc:Choice>
              <mc:Fallback>
                <p:oleObj name="Equation" r:id="rId17" imgW="876240" imgH="17748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3973F151-E02A-43FE-8E38-4A9E9597FC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0" y="5310188"/>
                        <a:ext cx="1598613" cy="32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FE9CE1AB-7D9D-4AA7-8445-5ADB613506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01950" y="6062663"/>
          <a:ext cx="1646238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901440" imgH="253800" progId="Equation.DSMT4">
                  <p:embed/>
                </p:oleObj>
              </mc:Choice>
              <mc:Fallback>
                <p:oleObj name="Equation" r:id="rId19" imgW="901440" imgH="25380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FE9CE1AB-7D9D-4AA7-8445-5ADB613506E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1950" y="6062663"/>
                        <a:ext cx="1646238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363259C8-072E-4F26-8BCD-8D073FA32BE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21200" y="6102350"/>
          <a:ext cx="1598613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876240" imgH="177480" progId="Equation.DSMT4">
                  <p:embed/>
                </p:oleObj>
              </mc:Choice>
              <mc:Fallback>
                <p:oleObj name="Equation" r:id="rId21" imgW="876240" imgH="17748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363259C8-072E-4F26-8BCD-8D073FA32BE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0" y="6102350"/>
                        <a:ext cx="1598613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18">
            <a:extLst>
              <a:ext uri="{FF2B5EF4-FFF2-40B4-BE49-F238E27FC236}">
                <a16:creationId xmlns:a16="http://schemas.microsoft.com/office/drawing/2014/main" id="{D3E713BC-E539-470F-BBBA-9C7BA9DAC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750" y="4940300"/>
            <a:ext cx="1646238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solidFill>
                  <a:srgbClr val="FF0000"/>
                </a:solidFill>
                <a:latin typeface="Gill Sans MT" panose="020B0502020104020203" pitchFamily="34" charset="0"/>
              </a:rPr>
              <a:t>What do these numbers represent?</a:t>
            </a: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E24E9277-B00E-49C6-B8FC-CE9209A44137}"/>
              </a:ext>
            </a:extLst>
          </p:cNvPr>
          <p:cNvSpPr/>
          <p:nvPr/>
        </p:nvSpPr>
        <p:spPr>
          <a:xfrm>
            <a:off x="5994400" y="4365625"/>
            <a:ext cx="522288" cy="2193925"/>
          </a:xfrm>
          <a:prstGeom prst="rightBrace">
            <a:avLst>
              <a:gd name="adj1" fmla="val 160571"/>
              <a:gd name="adj2" fmla="val 5000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6" grpId="0"/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Title 1">
            <a:extLst>
              <a:ext uri="{FF2B5EF4-FFF2-40B4-BE49-F238E27FC236}">
                <a16:creationId xmlns:a16="http://schemas.microsoft.com/office/drawing/2014/main" id="{10E4951A-8E23-40F8-A9EF-5B1D40569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313" y="211138"/>
            <a:ext cx="8229600" cy="6873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/>
              <a:t>III) Cosine Ratio</a:t>
            </a:r>
          </a:p>
        </p:txBody>
      </p:sp>
      <p:sp>
        <p:nvSpPr>
          <p:cNvPr id="1039" name="Content Placeholder 2">
            <a:extLst>
              <a:ext uri="{FF2B5EF4-FFF2-40B4-BE49-F238E27FC236}">
                <a16:creationId xmlns:a16="http://schemas.microsoft.com/office/drawing/2014/main" id="{0C07C756-D7CD-4C35-B3D8-6E1E97BCBB8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5725" y="1066800"/>
            <a:ext cx="8229600" cy="1325563"/>
          </a:xfrm>
        </p:spPr>
        <p:txBody>
          <a:bodyPr/>
          <a:lstStyle/>
          <a:p>
            <a:pPr eaLnBrk="1" hangingPunct="1"/>
            <a:r>
              <a:rPr lang="en-CA" altLang="en-US"/>
              <a:t>The Cosine ratio is used when you are given the “Adjacent” side and “Hypotenuse” of a R.T.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en-CA" altLang="en-US"/>
          </a:p>
        </p:txBody>
      </p:sp>
      <p:grpSp>
        <p:nvGrpSpPr>
          <p:cNvPr id="20484" name="Group 5">
            <a:extLst>
              <a:ext uri="{FF2B5EF4-FFF2-40B4-BE49-F238E27FC236}">
                <a16:creationId xmlns:a16="http://schemas.microsoft.com/office/drawing/2014/main" id="{D2F43427-E118-44D8-A579-7968FA15F9B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54000" y="2530475"/>
            <a:ext cx="4797425" cy="3924300"/>
            <a:chOff x="663" y="1481"/>
            <a:chExt cx="3515" cy="2472"/>
          </a:xfrm>
        </p:grpSpPr>
        <p:sp>
          <p:nvSpPr>
            <p:cNvPr id="20505" name="AutoShape 4">
              <a:extLst>
                <a:ext uri="{FF2B5EF4-FFF2-40B4-BE49-F238E27FC236}">
                  <a16:creationId xmlns:a16="http://schemas.microsoft.com/office/drawing/2014/main" id="{6C369197-B903-4422-A7EF-10365B2133B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677" y="1481"/>
              <a:ext cx="3501" cy="2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06" name="Rectangle 6">
              <a:extLst>
                <a:ext uri="{FF2B5EF4-FFF2-40B4-BE49-F238E27FC236}">
                  <a16:creationId xmlns:a16="http://schemas.microsoft.com/office/drawing/2014/main" id="{ED6AE706-CACA-4089-9CFE-013597DEF9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" y="1486"/>
              <a:ext cx="3495" cy="2437"/>
            </a:xfrm>
            <a:prstGeom prst="rect">
              <a:avLst/>
            </a:prstGeom>
            <a:solidFill>
              <a:srgbClr val="FFFFFF"/>
            </a:solidFill>
            <a:ln w="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  <p:sp>
          <p:nvSpPr>
            <p:cNvPr id="20507" name="Line 7">
              <a:extLst>
                <a:ext uri="{FF2B5EF4-FFF2-40B4-BE49-F238E27FC236}">
                  <a16:creationId xmlns:a16="http://schemas.microsoft.com/office/drawing/2014/main" id="{5FF9751B-C642-4FEF-AF0D-B8D217AF3E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75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08" name="Line 8">
              <a:extLst>
                <a:ext uri="{FF2B5EF4-FFF2-40B4-BE49-F238E27FC236}">
                  <a16:creationId xmlns:a16="http://schemas.microsoft.com/office/drawing/2014/main" id="{1D2B7D97-E50D-40C5-B7F9-C16A33E20A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79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09" name="Line 9">
              <a:extLst>
                <a:ext uri="{FF2B5EF4-FFF2-40B4-BE49-F238E27FC236}">
                  <a16:creationId xmlns:a16="http://schemas.microsoft.com/office/drawing/2014/main" id="{3AC75548-A09C-4B9D-8E35-092C8B1D4E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67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10" name="Line 10">
              <a:extLst>
                <a:ext uri="{FF2B5EF4-FFF2-40B4-BE49-F238E27FC236}">
                  <a16:creationId xmlns:a16="http://schemas.microsoft.com/office/drawing/2014/main" id="{16731158-2A27-4CD9-A5F5-6473ADDC9E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70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11" name="Line 11">
              <a:extLst>
                <a:ext uri="{FF2B5EF4-FFF2-40B4-BE49-F238E27FC236}">
                  <a16:creationId xmlns:a16="http://schemas.microsoft.com/office/drawing/2014/main" id="{BC58E4C2-34E8-4861-873E-76043DA406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62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12" name="Line 12">
              <a:extLst>
                <a:ext uri="{FF2B5EF4-FFF2-40B4-BE49-F238E27FC236}">
                  <a16:creationId xmlns:a16="http://schemas.microsoft.com/office/drawing/2014/main" id="{9F8A1A9B-7C7D-4B54-8431-F9F74D47E7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65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13" name="Line 13">
              <a:extLst>
                <a:ext uri="{FF2B5EF4-FFF2-40B4-BE49-F238E27FC236}">
                  <a16:creationId xmlns:a16="http://schemas.microsoft.com/office/drawing/2014/main" id="{724E6915-9116-481F-B916-73CE84516A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57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14" name="Line 14">
              <a:extLst>
                <a:ext uri="{FF2B5EF4-FFF2-40B4-BE49-F238E27FC236}">
                  <a16:creationId xmlns:a16="http://schemas.microsoft.com/office/drawing/2014/main" id="{A83E5E58-B9E5-4C48-BEAE-37CFD1B2D7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60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15" name="Line 15">
              <a:extLst>
                <a:ext uri="{FF2B5EF4-FFF2-40B4-BE49-F238E27FC236}">
                  <a16:creationId xmlns:a16="http://schemas.microsoft.com/office/drawing/2014/main" id="{D81B21F7-93E2-438D-B56A-25088018B3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48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16" name="Line 16">
              <a:extLst>
                <a:ext uri="{FF2B5EF4-FFF2-40B4-BE49-F238E27FC236}">
                  <a16:creationId xmlns:a16="http://schemas.microsoft.com/office/drawing/2014/main" id="{6D7CBF69-2427-4ADA-93BC-643C550074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51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17" name="Line 17">
              <a:extLst>
                <a:ext uri="{FF2B5EF4-FFF2-40B4-BE49-F238E27FC236}">
                  <a16:creationId xmlns:a16="http://schemas.microsoft.com/office/drawing/2014/main" id="{A7E13F2F-B90C-4677-8C95-1515CD876E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43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18" name="Line 18">
              <a:extLst>
                <a:ext uri="{FF2B5EF4-FFF2-40B4-BE49-F238E27FC236}">
                  <a16:creationId xmlns:a16="http://schemas.microsoft.com/office/drawing/2014/main" id="{52E432B6-F149-459C-B1B8-E9FAE05156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46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19" name="Line 19">
              <a:extLst>
                <a:ext uri="{FF2B5EF4-FFF2-40B4-BE49-F238E27FC236}">
                  <a16:creationId xmlns:a16="http://schemas.microsoft.com/office/drawing/2014/main" id="{EB80F6E3-9475-4005-9E05-2909441017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38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20" name="Line 20">
              <a:extLst>
                <a:ext uri="{FF2B5EF4-FFF2-40B4-BE49-F238E27FC236}">
                  <a16:creationId xmlns:a16="http://schemas.microsoft.com/office/drawing/2014/main" id="{F28A81E3-5D67-4D06-AD38-8BBE843CD1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41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21" name="Line 21">
              <a:extLst>
                <a:ext uri="{FF2B5EF4-FFF2-40B4-BE49-F238E27FC236}">
                  <a16:creationId xmlns:a16="http://schemas.microsoft.com/office/drawing/2014/main" id="{76B4CF96-96F7-48AD-850C-6B3D0290BC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29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22" name="Line 22">
              <a:extLst>
                <a:ext uri="{FF2B5EF4-FFF2-40B4-BE49-F238E27FC236}">
                  <a16:creationId xmlns:a16="http://schemas.microsoft.com/office/drawing/2014/main" id="{7C74D718-B498-4103-B839-66DB20CFC3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33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23" name="Line 23">
              <a:extLst>
                <a:ext uri="{FF2B5EF4-FFF2-40B4-BE49-F238E27FC236}">
                  <a16:creationId xmlns:a16="http://schemas.microsoft.com/office/drawing/2014/main" id="{2773E149-5A12-4357-B677-C61B4E8BF0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24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24" name="Line 24">
              <a:extLst>
                <a:ext uri="{FF2B5EF4-FFF2-40B4-BE49-F238E27FC236}">
                  <a16:creationId xmlns:a16="http://schemas.microsoft.com/office/drawing/2014/main" id="{AE7EF990-7FA6-4762-A618-8A9F0B329E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28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25" name="Line 25">
              <a:extLst>
                <a:ext uri="{FF2B5EF4-FFF2-40B4-BE49-F238E27FC236}">
                  <a16:creationId xmlns:a16="http://schemas.microsoft.com/office/drawing/2014/main" id="{A0140D44-A3CB-4713-9965-69AD5CAC5D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19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26" name="Line 26">
              <a:extLst>
                <a:ext uri="{FF2B5EF4-FFF2-40B4-BE49-F238E27FC236}">
                  <a16:creationId xmlns:a16="http://schemas.microsoft.com/office/drawing/2014/main" id="{5CD9B1CD-8323-480F-AF3E-D18E971F9D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22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27" name="Line 27">
              <a:extLst>
                <a:ext uri="{FF2B5EF4-FFF2-40B4-BE49-F238E27FC236}">
                  <a16:creationId xmlns:a16="http://schemas.microsoft.com/office/drawing/2014/main" id="{6DED6108-02F8-480C-8B6F-FB0341A46F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10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28" name="Line 28">
              <a:extLst>
                <a:ext uri="{FF2B5EF4-FFF2-40B4-BE49-F238E27FC236}">
                  <a16:creationId xmlns:a16="http://schemas.microsoft.com/office/drawing/2014/main" id="{26977718-39BA-4927-8EF8-00D4E648DB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14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29" name="Line 29">
              <a:extLst>
                <a:ext uri="{FF2B5EF4-FFF2-40B4-BE49-F238E27FC236}">
                  <a16:creationId xmlns:a16="http://schemas.microsoft.com/office/drawing/2014/main" id="{E997421C-C72B-4797-A07C-AB4901E3D0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05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30" name="Line 30">
              <a:extLst>
                <a:ext uri="{FF2B5EF4-FFF2-40B4-BE49-F238E27FC236}">
                  <a16:creationId xmlns:a16="http://schemas.microsoft.com/office/drawing/2014/main" id="{C63F16A9-76D6-4D0E-9A44-28113C86B4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09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31" name="Line 31">
              <a:extLst>
                <a:ext uri="{FF2B5EF4-FFF2-40B4-BE49-F238E27FC236}">
                  <a16:creationId xmlns:a16="http://schemas.microsoft.com/office/drawing/2014/main" id="{A03D4ED3-CC3D-450A-AC56-BDE18390AF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00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32" name="Line 32">
              <a:extLst>
                <a:ext uri="{FF2B5EF4-FFF2-40B4-BE49-F238E27FC236}">
                  <a16:creationId xmlns:a16="http://schemas.microsoft.com/office/drawing/2014/main" id="{E6D1D10E-DAF3-4B53-98DA-6302A31EE6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04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33" name="Line 33">
              <a:extLst>
                <a:ext uri="{FF2B5EF4-FFF2-40B4-BE49-F238E27FC236}">
                  <a16:creationId xmlns:a16="http://schemas.microsoft.com/office/drawing/2014/main" id="{671BA968-B4CB-4595-AA2E-A36ECCB14E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92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34" name="Line 34">
              <a:extLst>
                <a:ext uri="{FF2B5EF4-FFF2-40B4-BE49-F238E27FC236}">
                  <a16:creationId xmlns:a16="http://schemas.microsoft.com/office/drawing/2014/main" id="{D3C8BC4B-BF99-4362-A6BA-3ECD08322F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95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35" name="Line 35">
              <a:extLst>
                <a:ext uri="{FF2B5EF4-FFF2-40B4-BE49-F238E27FC236}">
                  <a16:creationId xmlns:a16="http://schemas.microsoft.com/office/drawing/2014/main" id="{B3511521-9BE9-4D11-80EF-B4230B4ED8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87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36" name="Line 36">
              <a:extLst>
                <a:ext uri="{FF2B5EF4-FFF2-40B4-BE49-F238E27FC236}">
                  <a16:creationId xmlns:a16="http://schemas.microsoft.com/office/drawing/2014/main" id="{357475FF-015B-4E4E-A77E-23BBB70E1E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90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37" name="Line 37">
              <a:extLst>
                <a:ext uri="{FF2B5EF4-FFF2-40B4-BE49-F238E27FC236}">
                  <a16:creationId xmlns:a16="http://schemas.microsoft.com/office/drawing/2014/main" id="{E4363BC5-D3EF-4E22-97EA-AADE8A78B5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81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38" name="Line 38">
              <a:extLst>
                <a:ext uri="{FF2B5EF4-FFF2-40B4-BE49-F238E27FC236}">
                  <a16:creationId xmlns:a16="http://schemas.microsoft.com/office/drawing/2014/main" id="{02521D4D-7ACE-4C85-98D6-5BF98A10A1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85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39" name="Line 39">
              <a:extLst>
                <a:ext uri="{FF2B5EF4-FFF2-40B4-BE49-F238E27FC236}">
                  <a16:creationId xmlns:a16="http://schemas.microsoft.com/office/drawing/2014/main" id="{BCDD24B8-105D-462D-A47B-F7DB640034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73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40" name="Line 40">
              <a:extLst>
                <a:ext uri="{FF2B5EF4-FFF2-40B4-BE49-F238E27FC236}">
                  <a16:creationId xmlns:a16="http://schemas.microsoft.com/office/drawing/2014/main" id="{0704CA2D-56E7-43EE-BEC2-6AE65ADD38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76" y="1486"/>
              <a:ext cx="1" cy="243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41" name="Line 41">
              <a:extLst>
                <a:ext uri="{FF2B5EF4-FFF2-40B4-BE49-F238E27FC236}">
                  <a16:creationId xmlns:a16="http://schemas.microsoft.com/office/drawing/2014/main" id="{FAE76AF6-8676-4F66-BB3C-E176A43375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3741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42" name="Line 42">
              <a:extLst>
                <a:ext uri="{FF2B5EF4-FFF2-40B4-BE49-F238E27FC236}">
                  <a16:creationId xmlns:a16="http://schemas.microsoft.com/office/drawing/2014/main" id="{20BF7CB9-68E4-4657-AF2F-1828403168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3746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43" name="Line 43">
              <a:extLst>
                <a:ext uri="{FF2B5EF4-FFF2-40B4-BE49-F238E27FC236}">
                  <a16:creationId xmlns:a16="http://schemas.microsoft.com/office/drawing/2014/main" id="{24314408-3817-455A-88B0-4806AD46AD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3565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44" name="Line 44">
              <a:extLst>
                <a:ext uri="{FF2B5EF4-FFF2-40B4-BE49-F238E27FC236}">
                  <a16:creationId xmlns:a16="http://schemas.microsoft.com/office/drawing/2014/main" id="{1BD0E3E1-A376-4CCF-8A1E-8A29DA18D9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3570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45" name="Line 45">
              <a:extLst>
                <a:ext uri="{FF2B5EF4-FFF2-40B4-BE49-F238E27FC236}">
                  <a16:creationId xmlns:a16="http://schemas.microsoft.com/office/drawing/2014/main" id="{19A90224-4125-4AFF-A02C-9EB0B6A91B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3393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46" name="Line 46">
              <a:extLst>
                <a:ext uri="{FF2B5EF4-FFF2-40B4-BE49-F238E27FC236}">
                  <a16:creationId xmlns:a16="http://schemas.microsoft.com/office/drawing/2014/main" id="{0B8267F7-49E8-4F93-83A9-BB8384E865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3398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47" name="Line 47">
              <a:extLst>
                <a:ext uri="{FF2B5EF4-FFF2-40B4-BE49-F238E27FC236}">
                  <a16:creationId xmlns:a16="http://schemas.microsoft.com/office/drawing/2014/main" id="{AD34A010-B64F-4E3A-AED1-C2046B799E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3222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48" name="Line 48">
              <a:extLst>
                <a:ext uri="{FF2B5EF4-FFF2-40B4-BE49-F238E27FC236}">
                  <a16:creationId xmlns:a16="http://schemas.microsoft.com/office/drawing/2014/main" id="{7A6D41DF-DA98-4D7B-B319-DEB83C7E92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3227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49" name="Line 49">
              <a:extLst>
                <a:ext uri="{FF2B5EF4-FFF2-40B4-BE49-F238E27FC236}">
                  <a16:creationId xmlns:a16="http://schemas.microsoft.com/office/drawing/2014/main" id="{BA0B69A9-6531-4D42-A7D0-DE729E4519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3045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50" name="Line 50">
              <a:extLst>
                <a:ext uri="{FF2B5EF4-FFF2-40B4-BE49-F238E27FC236}">
                  <a16:creationId xmlns:a16="http://schemas.microsoft.com/office/drawing/2014/main" id="{5F3BF200-7B68-423F-B5A6-DD75384372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3050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51" name="Line 51">
              <a:extLst>
                <a:ext uri="{FF2B5EF4-FFF2-40B4-BE49-F238E27FC236}">
                  <a16:creationId xmlns:a16="http://schemas.microsoft.com/office/drawing/2014/main" id="{457B47AF-A4ED-4E88-9C72-BB048CB410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2874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52" name="Line 52">
              <a:extLst>
                <a:ext uri="{FF2B5EF4-FFF2-40B4-BE49-F238E27FC236}">
                  <a16:creationId xmlns:a16="http://schemas.microsoft.com/office/drawing/2014/main" id="{E840EC58-5169-4141-88E2-F2EBB29745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2879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53" name="Line 53">
              <a:extLst>
                <a:ext uri="{FF2B5EF4-FFF2-40B4-BE49-F238E27FC236}">
                  <a16:creationId xmlns:a16="http://schemas.microsoft.com/office/drawing/2014/main" id="{D2CD4B2F-7041-4676-A442-1D8D9DDFBB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2697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54" name="Line 54">
              <a:extLst>
                <a:ext uri="{FF2B5EF4-FFF2-40B4-BE49-F238E27FC236}">
                  <a16:creationId xmlns:a16="http://schemas.microsoft.com/office/drawing/2014/main" id="{45D03852-4A8E-4F41-8025-55A607E8BF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2702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55" name="Line 55">
              <a:extLst>
                <a:ext uri="{FF2B5EF4-FFF2-40B4-BE49-F238E27FC236}">
                  <a16:creationId xmlns:a16="http://schemas.microsoft.com/office/drawing/2014/main" id="{B8D9AA3A-296B-4E6A-B0B4-06EEDBAC3B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2525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56" name="Line 56">
              <a:extLst>
                <a:ext uri="{FF2B5EF4-FFF2-40B4-BE49-F238E27FC236}">
                  <a16:creationId xmlns:a16="http://schemas.microsoft.com/office/drawing/2014/main" id="{DE3E49B1-4284-4B91-884D-C3A5C8FBC5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2530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57" name="Line 57">
              <a:extLst>
                <a:ext uri="{FF2B5EF4-FFF2-40B4-BE49-F238E27FC236}">
                  <a16:creationId xmlns:a16="http://schemas.microsoft.com/office/drawing/2014/main" id="{8F20BEA1-3B33-4856-869E-56BD5C66EF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2354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58" name="Line 58">
              <a:extLst>
                <a:ext uri="{FF2B5EF4-FFF2-40B4-BE49-F238E27FC236}">
                  <a16:creationId xmlns:a16="http://schemas.microsoft.com/office/drawing/2014/main" id="{8A032ECF-FFCA-4DF3-A25C-7283544D73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2359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59" name="Line 59">
              <a:extLst>
                <a:ext uri="{FF2B5EF4-FFF2-40B4-BE49-F238E27FC236}">
                  <a16:creationId xmlns:a16="http://schemas.microsoft.com/office/drawing/2014/main" id="{EE84D926-A42C-4180-9D95-4997787A4C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2177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60" name="Line 60">
              <a:extLst>
                <a:ext uri="{FF2B5EF4-FFF2-40B4-BE49-F238E27FC236}">
                  <a16:creationId xmlns:a16="http://schemas.microsoft.com/office/drawing/2014/main" id="{830F7B7D-EF44-4C3A-A79D-34C5A8DF0A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2182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61" name="Line 61">
              <a:extLst>
                <a:ext uri="{FF2B5EF4-FFF2-40B4-BE49-F238E27FC236}">
                  <a16:creationId xmlns:a16="http://schemas.microsoft.com/office/drawing/2014/main" id="{5EC6AC03-E154-4AE8-9379-63634D2858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2006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62" name="Line 62">
              <a:extLst>
                <a:ext uri="{FF2B5EF4-FFF2-40B4-BE49-F238E27FC236}">
                  <a16:creationId xmlns:a16="http://schemas.microsoft.com/office/drawing/2014/main" id="{B92EF164-002C-4CE1-AE8F-7F8E073879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2011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63" name="Line 63">
              <a:extLst>
                <a:ext uri="{FF2B5EF4-FFF2-40B4-BE49-F238E27FC236}">
                  <a16:creationId xmlns:a16="http://schemas.microsoft.com/office/drawing/2014/main" id="{A4F9CD89-6054-488B-9FBC-0F4C0DE16A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1834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64" name="Line 64">
              <a:extLst>
                <a:ext uri="{FF2B5EF4-FFF2-40B4-BE49-F238E27FC236}">
                  <a16:creationId xmlns:a16="http://schemas.microsoft.com/office/drawing/2014/main" id="{811A75F1-80D9-403C-91A1-1609901520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1839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65" name="Line 65">
              <a:extLst>
                <a:ext uri="{FF2B5EF4-FFF2-40B4-BE49-F238E27FC236}">
                  <a16:creationId xmlns:a16="http://schemas.microsoft.com/office/drawing/2014/main" id="{6F2AC93A-6FEA-435C-943F-DCE5775128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1658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66" name="Line 66">
              <a:extLst>
                <a:ext uri="{FF2B5EF4-FFF2-40B4-BE49-F238E27FC236}">
                  <a16:creationId xmlns:a16="http://schemas.microsoft.com/office/drawing/2014/main" id="{746CB8FB-ED01-4DFE-82D0-98BF55FC89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4" y="1663"/>
              <a:ext cx="349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67" name="Rectangle 67">
              <a:extLst>
                <a:ext uri="{FF2B5EF4-FFF2-40B4-BE49-F238E27FC236}">
                  <a16:creationId xmlns:a16="http://schemas.microsoft.com/office/drawing/2014/main" id="{FB696017-E338-479E-B99B-9A2C31940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" y="1486"/>
              <a:ext cx="3495" cy="2437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  <p:sp>
          <p:nvSpPr>
            <p:cNvPr id="20568" name="Line 68">
              <a:extLst>
                <a:ext uri="{FF2B5EF4-FFF2-40B4-BE49-F238E27FC236}">
                  <a16:creationId xmlns:a16="http://schemas.microsoft.com/office/drawing/2014/main" id="{5C8B8078-B260-4445-A859-183FED0F22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0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69" name="Line 70">
              <a:extLst>
                <a:ext uri="{FF2B5EF4-FFF2-40B4-BE49-F238E27FC236}">
                  <a16:creationId xmlns:a16="http://schemas.microsoft.com/office/drawing/2014/main" id="{C9B040C9-22ED-45BF-BDEA-078B7E6359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0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70" name="Line 72">
              <a:extLst>
                <a:ext uri="{FF2B5EF4-FFF2-40B4-BE49-F238E27FC236}">
                  <a16:creationId xmlns:a16="http://schemas.microsoft.com/office/drawing/2014/main" id="{56BDC3EB-C386-4BEF-9980-746070950F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46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71" name="Line 74">
              <a:extLst>
                <a:ext uri="{FF2B5EF4-FFF2-40B4-BE49-F238E27FC236}">
                  <a16:creationId xmlns:a16="http://schemas.microsoft.com/office/drawing/2014/main" id="{B7B7F872-4BC2-414F-B267-87B5203F9B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3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72" name="Line 76">
              <a:extLst>
                <a:ext uri="{FF2B5EF4-FFF2-40B4-BE49-F238E27FC236}">
                  <a16:creationId xmlns:a16="http://schemas.microsoft.com/office/drawing/2014/main" id="{229234AF-E814-4210-A010-5C499FDB65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2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73" name="Line 78">
              <a:extLst>
                <a:ext uri="{FF2B5EF4-FFF2-40B4-BE49-F238E27FC236}">
                  <a16:creationId xmlns:a16="http://schemas.microsoft.com/office/drawing/2014/main" id="{28FA923E-347E-4DD2-9327-0F79ED953F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9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74" name="Line 80">
              <a:extLst>
                <a:ext uri="{FF2B5EF4-FFF2-40B4-BE49-F238E27FC236}">
                  <a16:creationId xmlns:a16="http://schemas.microsoft.com/office/drawing/2014/main" id="{A1660C28-A698-4B07-A591-4FBBDA753D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95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75" name="Line 82">
              <a:extLst>
                <a:ext uri="{FF2B5EF4-FFF2-40B4-BE49-F238E27FC236}">
                  <a16:creationId xmlns:a16="http://schemas.microsoft.com/office/drawing/2014/main" id="{8AD6923C-5E74-4CCF-956A-B5FC34E605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5" y="3888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76" name="Line 85">
              <a:extLst>
                <a:ext uri="{FF2B5EF4-FFF2-40B4-BE49-F238E27FC236}">
                  <a16:creationId xmlns:a16="http://schemas.microsoft.com/office/drawing/2014/main" id="{C2F6B25E-722F-4666-9DA1-59CE0EBF36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3" y="3570"/>
              <a:ext cx="4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77" name="Line 87">
              <a:extLst>
                <a:ext uri="{FF2B5EF4-FFF2-40B4-BE49-F238E27FC236}">
                  <a16:creationId xmlns:a16="http://schemas.microsoft.com/office/drawing/2014/main" id="{EF235F83-84E3-4BBB-B561-8BB3778DE5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3" y="3227"/>
              <a:ext cx="4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78" name="Line 89">
              <a:extLst>
                <a:ext uri="{FF2B5EF4-FFF2-40B4-BE49-F238E27FC236}">
                  <a16:creationId xmlns:a16="http://schemas.microsoft.com/office/drawing/2014/main" id="{7E2DFA03-8A62-4652-8A02-D3FA4CC777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3" y="2879"/>
              <a:ext cx="4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79" name="Line 91">
              <a:extLst>
                <a:ext uri="{FF2B5EF4-FFF2-40B4-BE49-F238E27FC236}">
                  <a16:creationId xmlns:a16="http://schemas.microsoft.com/office/drawing/2014/main" id="{752D610E-3863-45E8-BB38-FC2743F562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3" y="2530"/>
              <a:ext cx="4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80" name="Line 93">
              <a:extLst>
                <a:ext uri="{FF2B5EF4-FFF2-40B4-BE49-F238E27FC236}">
                  <a16:creationId xmlns:a16="http://schemas.microsoft.com/office/drawing/2014/main" id="{2B81D103-4110-4C54-B161-7A8A6F311C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3" y="2182"/>
              <a:ext cx="4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81" name="Line 95">
              <a:extLst>
                <a:ext uri="{FF2B5EF4-FFF2-40B4-BE49-F238E27FC236}">
                  <a16:creationId xmlns:a16="http://schemas.microsoft.com/office/drawing/2014/main" id="{80C17957-7D7E-48D5-93D7-55B99D0B1A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3" y="1839"/>
              <a:ext cx="45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582" name="Rectangle 96">
              <a:extLst>
                <a:ext uri="{FF2B5EF4-FFF2-40B4-BE49-F238E27FC236}">
                  <a16:creationId xmlns:a16="http://schemas.microsoft.com/office/drawing/2014/main" id="{6DFBC5FD-EB90-434C-B9D3-B40797EF3D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" y="1486"/>
              <a:ext cx="3495" cy="2437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</p:grpSp>
      <p:sp>
        <p:nvSpPr>
          <p:cNvPr id="100" name="Right Triangle 99">
            <a:extLst>
              <a:ext uri="{FF2B5EF4-FFF2-40B4-BE49-F238E27FC236}">
                <a16:creationId xmlns:a16="http://schemas.microsoft.com/office/drawing/2014/main" id="{6D60A8BA-64E2-463A-9298-EB12899BB7FE}"/>
              </a:ext>
            </a:extLst>
          </p:cNvPr>
          <p:cNvSpPr/>
          <p:nvPr/>
        </p:nvSpPr>
        <p:spPr>
          <a:xfrm flipH="1">
            <a:off x="296863" y="2806700"/>
            <a:ext cx="4216400" cy="3327400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99" name="Right Triangle 98">
            <a:extLst>
              <a:ext uri="{FF2B5EF4-FFF2-40B4-BE49-F238E27FC236}">
                <a16:creationId xmlns:a16="http://schemas.microsoft.com/office/drawing/2014/main" id="{B403A9C5-95B6-43F0-A39B-8475C0C0CC87}"/>
              </a:ext>
            </a:extLst>
          </p:cNvPr>
          <p:cNvSpPr/>
          <p:nvPr/>
        </p:nvSpPr>
        <p:spPr>
          <a:xfrm flipH="1">
            <a:off x="276225" y="3648075"/>
            <a:ext cx="3163888" cy="2478088"/>
          </a:xfrm>
          <a:prstGeom prst="rtTriangle">
            <a:avLst/>
          </a:prstGeom>
          <a:solidFill>
            <a:srgbClr val="FFFF00">
              <a:alpha val="22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01" name="Right Triangle 100">
            <a:extLst>
              <a:ext uri="{FF2B5EF4-FFF2-40B4-BE49-F238E27FC236}">
                <a16:creationId xmlns:a16="http://schemas.microsoft.com/office/drawing/2014/main" id="{63301A12-A2CA-4002-8787-2DFB1748D5DE}"/>
              </a:ext>
            </a:extLst>
          </p:cNvPr>
          <p:cNvSpPr/>
          <p:nvPr/>
        </p:nvSpPr>
        <p:spPr>
          <a:xfrm flipH="1">
            <a:off x="311150" y="4460875"/>
            <a:ext cx="2084388" cy="1673225"/>
          </a:xfrm>
          <a:prstGeom prst="rtTriangle">
            <a:avLst/>
          </a:prstGeom>
          <a:solidFill>
            <a:srgbClr val="FF0000">
              <a:alpha val="22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02" name="Right Triangle 101">
            <a:extLst>
              <a:ext uri="{FF2B5EF4-FFF2-40B4-BE49-F238E27FC236}">
                <a16:creationId xmlns:a16="http://schemas.microsoft.com/office/drawing/2014/main" id="{BF193D0F-048E-4020-83E7-C242E5953A46}"/>
              </a:ext>
            </a:extLst>
          </p:cNvPr>
          <p:cNvSpPr/>
          <p:nvPr/>
        </p:nvSpPr>
        <p:spPr>
          <a:xfrm flipH="1">
            <a:off x="319088" y="5287963"/>
            <a:ext cx="1016000" cy="827087"/>
          </a:xfrm>
          <a:prstGeom prst="rtTriangle">
            <a:avLst/>
          </a:prstGeom>
          <a:solidFill>
            <a:srgbClr val="00B0F0">
              <a:alpha val="22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graphicFrame>
        <p:nvGraphicFramePr>
          <p:cNvPr id="1026" name="Object 134">
            <a:extLst>
              <a:ext uri="{FF2B5EF4-FFF2-40B4-BE49-F238E27FC236}">
                <a16:creationId xmlns:a16="http://schemas.microsoft.com/office/drawing/2014/main" id="{DABF2C04-0BD2-475E-BEF2-4818A5DCE0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8963" y="5264150"/>
          <a:ext cx="334962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6725" imgH="177415" progId="Equation.DSMT4">
                  <p:embed/>
                </p:oleObj>
              </mc:Choice>
              <mc:Fallback>
                <p:oleObj name="Equation" r:id="rId3" imgW="126725" imgH="177415" progId="Equation.DSMT4">
                  <p:embed/>
                  <p:pic>
                    <p:nvPicPr>
                      <p:cNvPr id="1026" name="Object 134">
                        <a:extLst>
                          <a:ext uri="{FF2B5EF4-FFF2-40B4-BE49-F238E27FC236}">
                            <a16:creationId xmlns:a16="http://schemas.microsoft.com/office/drawing/2014/main" id="{DABF2C04-0BD2-475E-BEF2-4818A5DCE07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963" y="5264150"/>
                        <a:ext cx="334962" cy="3841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35">
            <a:extLst>
              <a:ext uri="{FF2B5EF4-FFF2-40B4-BE49-F238E27FC236}">
                <a16:creationId xmlns:a16="http://schemas.microsoft.com/office/drawing/2014/main" id="{54802626-1469-4DF8-A5AF-3BAFDDE26F9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23975" y="4549775"/>
          <a:ext cx="506413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90335" imgH="177646" progId="Equation.DSMT4">
                  <p:embed/>
                </p:oleObj>
              </mc:Choice>
              <mc:Fallback>
                <p:oleObj name="Equation" r:id="rId5" imgW="190335" imgH="177646" progId="Equation.DSMT4">
                  <p:embed/>
                  <p:pic>
                    <p:nvPicPr>
                      <p:cNvPr id="1027" name="Object 135">
                        <a:extLst>
                          <a:ext uri="{FF2B5EF4-FFF2-40B4-BE49-F238E27FC236}">
                            <a16:creationId xmlns:a16="http://schemas.microsoft.com/office/drawing/2014/main" id="{54802626-1469-4DF8-A5AF-3BAFDDE26F9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3975" y="4549775"/>
                        <a:ext cx="506413" cy="3841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136">
            <a:extLst>
              <a:ext uri="{FF2B5EF4-FFF2-40B4-BE49-F238E27FC236}">
                <a16:creationId xmlns:a16="http://schemas.microsoft.com/office/drawing/2014/main" id="{505A4D51-00A7-43E2-939E-C6706706728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20925" y="3843338"/>
          <a:ext cx="4095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90335" imgH="177646" progId="Equation.DSMT4">
                  <p:embed/>
                </p:oleObj>
              </mc:Choice>
              <mc:Fallback>
                <p:oleObj name="Equation" r:id="rId7" imgW="190335" imgH="177646" progId="Equation.DSMT4">
                  <p:embed/>
                  <p:pic>
                    <p:nvPicPr>
                      <p:cNvPr id="1028" name="Object 136">
                        <a:extLst>
                          <a:ext uri="{FF2B5EF4-FFF2-40B4-BE49-F238E27FC236}">
                            <a16:creationId xmlns:a16="http://schemas.microsoft.com/office/drawing/2014/main" id="{505A4D51-00A7-43E2-939E-C6706706728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0925" y="3843338"/>
                        <a:ext cx="409575" cy="3841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137">
            <a:extLst>
              <a:ext uri="{FF2B5EF4-FFF2-40B4-BE49-F238E27FC236}">
                <a16:creationId xmlns:a16="http://schemas.microsoft.com/office/drawing/2014/main" id="{41BF8065-7A3F-4C99-9BC8-0F58ABD3CD5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87700" y="3163888"/>
          <a:ext cx="461963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15619" imgH="177569" progId="Equation.DSMT4">
                  <p:embed/>
                </p:oleObj>
              </mc:Choice>
              <mc:Fallback>
                <p:oleObj name="Equation" r:id="rId9" imgW="215619" imgH="177569" progId="Equation.DSMT4">
                  <p:embed/>
                  <p:pic>
                    <p:nvPicPr>
                      <p:cNvPr id="1029" name="Object 137">
                        <a:extLst>
                          <a:ext uri="{FF2B5EF4-FFF2-40B4-BE49-F238E27FC236}">
                            <a16:creationId xmlns:a16="http://schemas.microsoft.com/office/drawing/2014/main" id="{41BF8065-7A3F-4C99-9BC8-0F58ABD3CD5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7700" y="3163888"/>
                        <a:ext cx="461963" cy="385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138">
            <a:extLst>
              <a:ext uri="{FF2B5EF4-FFF2-40B4-BE49-F238E27FC236}">
                <a16:creationId xmlns:a16="http://schemas.microsoft.com/office/drawing/2014/main" id="{A99F5BB7-AEB0-4577-93AE-AE6EEE11728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30550" y="6134100"/>
          <a:ext cx="407988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90335" imgH="177646" progId="Equation.DSMT4">
                  <p:embed/>
                </p:oleObj>
              </mc:Choice>
              <mc:Fallback>
                <p:oleObj name="Equation" r:id="rId11" imgW="190335" imgH="177646" progId="Equation.DSMT4">
                  <p:embed/>
                  <p:pic>
                    <p:nvPicPr>
                      <p:cNvPr id="1030" name="Object 138">
                        <a:extLst>
                          <a:ext uri="{FF2B5EF4-FFF2-40B4-BE49-F238E27FC236}">
                            <a16:creationId xmlns:a16="http://schemas.microsoft.com/office/drawing/2014/main" id="{A99F5BB7-AEB0-4577-93AE-AE6EEE11728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0550" y="6134100"/>
                        <a:ext cx="407988" cy="385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139">
            <a:extLst>
              <a:ext uri="{FF2B5EF4-FFF2-40B4-BE49-F238E27FC236}">
                <a16:creationId xmlns:a16="http://schemas.microsoft.com/office/drawing/2014/main" id="{5194D7B7-891F-4D45-9A26-37492124DA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55838" y="6151563"/>
          <a:ext cx="407987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90335" imgH="164957" progId="Equation.DSMT4">
                  <p:embed/>
                </p:oleObj>
              </mc:Choice>
              <mc:Fallback>
                <p:oleObj name="Equation" r:id="rId13" imgW="190335" imgH="164957" progId="Equation.DSMT4">
                  <p:embed/>
                  <p:pic>
                    <p:nvPicPr>
                      <p:cNvPr id="1031" name="Object 139">
                        <a:extLst>
                          <a:ext uri="{FF2B5EF4-FFF2-40B4-BE49-F238E27FC236}">
                            <a16:creationId xmlns:a16="http://schemas.microsoft.com/office/drawing/2014/main" id="{5194D7B7-891F-4D45-9A26-37492124DA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5838" y="6151563"/>
                        <a:ext cx="407987" cy="3587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140">
            <a:extLst>
              <a:ext uri="{FF2B5EF4-FFF2-40B4-BE49-F238E27FC236}">
                <a16:creationId xmlns:a16="http://schemas.microsoft.com/office/drawing/2014/main" id="{7A2ACC76-ABDA-4033-A3C4-128BC8D6C1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90675" y="6175375"/>
          <a:ext cx="244475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14102" imgH="177492" progId="Equation.DSMT4">
                  <p:embed/>
                </p:oleObj>
              </mc:Choice>
              <mc:Fallback>
                <p:oleObj name="Equation" r:id="rId15" imgW="114102" imgH="177492" progId="Equation.DSMT4">
                  <p:embed/>
                  <p:pic>
                    <p:nvPicPr>
                      <p:cNvPr id="1032" name="Object 140">
                        <a:extLst>
                          <a:ext uri="{FF2B5EF4-FFF2-40B4-BE49-F238E27FC236}">
                            <a16:creationId xmlns:a16="http://schemas.microsoft.com/office/drawing/2014/main" id="{7A2ACC76-ABDA-4033-A3C4-128BC8D6C11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0675" y="6175375"/>
                        <a:ext cx="244475" cy="385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141">
            <a:extLst>
              <a:ext uri="{FF2B5EF4-FFF2-40B4-BE49-F238E27FC236}">
                <a16:creationId xmlns:a16="http://schemas.microsoft.com/office/drawing/2014/main" id="{4272C476-59E0-49F1-96B4-9560EE5A38C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4538" y="6162675"/>
          <a:ext cx="271462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26780" imgH="164814" progId="Equation.DSMT4">
                  <p:embed/>
                </p:oleObj>
              </mc:Choice>
              <mc:Fallback>
                <p:oleObj name="Equation" r:id="rId17" imgW="126780" imgH="164814" progId="Equation.DSMT4">
                  <p:embed/>
                  <p:pic>
                    <p:nvPicPr>
                      <p:cNvPr id="1033" name="Object 141">
                        <a:extLst>
                          <a:ext uri="{FF2B5EF4-FFF2-40B4-BE49-F238E27FC236}">
                            <a16:creationId xmlns:a16="http://schemas.microsoft.com/office/drawing/2014/main" id="{4272C476-59E0-49F1-96B4-9560EE5A38C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538" y="6162675"/>
                        <a:ext cx="271462" cy="3587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" name="5-Point Star 110">
            <a:extLst>
              <a:ext uri="{FF2B5EF4-FFF2-40B4-BE49-F238E27FC236}">
                <a16:creationId xmlns:a16="http://schemas.microsoft.com/office/drawing/2014/main" id="{183007C8-036D-4601-9D53-27A608E5E313}"/>
              </a:ext>
            </a:extLst>
          </p:cNvPr>
          <p:cNvSpPr/>
          <p:nvPr/>
        </p:nvSpPr>
        <p:spPr>
          <a:xfrm>
            <a:off x="576263" y="5867400"/>
            <a:ext cx="214312" cy="214313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047" name="TextBox 112">
            <a:extLst>
              <a:ext uri="{FF2B5EF4-FFF2-40B4-BE49-F238E27FC236}">
                <a16:creationId xmlns:a16="http://schemas.microsoft.com/office/drawing/2014/main" id="{F41545F9-93FE-4337-9DCC-19C6AE2BC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5488" y="2433638"/>
            <a:ext cx="221773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latin typeface="Gill Sans MT" panose="020B0502020104020203" pitchFamily="34" charset="0"/>
              </a:rPr>
              <a:t>Measure the angle:</a:t>
            </a:r>
          </a:p>
        </p:txBody>
      </p:sp>
      <p:sp>
        <p:nvSpPr>
          <p:cNvPr id="114" name="5-Point Star 113">
            <a:extLst>
              <a:ext uri="{FF2B5EF4-FFF2-40B4-BE49-F238E27FC236}">
                <a16:creationId xmlns:a16="http://schemas.microsoft.com/office/drawing/2014/main" id="{2B918E5C-5B7C-404E-A0CE-FBB684C2FBBD}"/>
              </a:ext>
            </a:extLst>
          </p:cNvPr>
          <p:cNvSpPr/>
          <p:nvPr/>
        </p:nvSpPr>
        <p:spPr>
          <a:xfrm>
            <a:off x="5956300" y="2841625"/>
            <a:ext cx="504825" cy="473075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034" name="Object 142">
            <a:extLst>
              <a:ext uri="{FF2B5EF4-FFF2-40B4-BE49-F238E27FC236}">
                <a16:creationId xmlns:a16="http://schemas.microsoft.com/office/drawing/2014/main" id="{0095D65A-06AB-4EE0-AE67-016B708284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16700" y="2836863"/>
          <a:ext cx="1247775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583693" imgH="215713" progId="Equation.DSMT4">
                  <p:embed/>
                </p:oleObj>
              </mc:Choice>
              <mc:Fallback>
                <p:oleObj name="Equation" r:id="rId19" imgW="583693" imgH="215713" progId="Equation.DSMT4">
                  <p:embed/>
                  <p:pic>
                    <p:nvPicPr>
                      <p:cNvPr id="1034" name="Object 142">
                        <a:extLst>
                          <a:ext uri="{FF2B5EF4-FFF2-40B4-BE49-F238E27FC236}">
                            <a16:creationId xmlns:a16="http://schemas.microsoft.com/office/drawing/2014/main" id="{0095D65A-06AB-4EE0-AE67-016B7082842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6700" y="2836863"/>
                        <a:ext cx="1247775" cy="4683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43">
            <a:extLst>
              <a:ext uri="{FF2B5EF4-FFF2-40B4-BE49-F238E27FC236}">
                <a16:creationId xmlns:a16="http://schemas.microsoft.com/office/drawing/2014/main" id="{F7EF9E97-F2FF-45C7-8929-16B547AC554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88088" y="3856038"/>
          <a:ext cx="1274762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596641" imgH="215806" progId="Equation.DSMT4">
                  <p:embed/>
                </p:oleObj>
              </mc:Choice>
              <mc:Fallback>
                <p:oleObj name="Equation" r:id="rId21" imgW="596641" imgH="215806" progId="Equation.DSMT4">
                  <p:embed/>
                  <p:pic>
                    <p:nvPicPr>
                      <p:cNvPr id="1035" name="Object 143">
                        <a:extLst>
                          <a:ext uri="{FF2B5EF4-FFF2-40B4-BE49-F238E27FC236}">
                            <a16:creationId xmlns:a16="http://schemas.microsoft.com/office/drawing/2014/main" id="{F7EF9E97-F2FF-45C7-8929-16B547AC554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8088" y="3856038"/>
                        <a:ext cx="1274762" cy="4683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44">
            <a:extLst>
              <a:ext uri="{FF2B5EF4-FFF2-40B4-BE49-F238E27FC236}">
                <a16:creationId xmlns:a16="http://schemas.microsoft.com/office/drawing/2014/main" id="{AF0A8F38-3F36-4BA7-8769-570017FD6F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27700" y="3971925"/>
          <a:ext cx="571500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266469" imgH="152268" progId="Equation.DSMT4">
                  <p:embed/>
                </p:oleObj>
              </mc:Choice>
              <mc:Fallback>
                <p:oleObj name="Equation" r:id="rId23" imgW="266469" imgH="152268" progId="Equation.DSMT4">
                  <p:embed/>
                  <p:pic>
                    <p:nvPicPr>
                      <p:cNvPr id="1036" name="Object 144">
                        <a:extLst>
                          <a:ext uri="{FF2B5EF4-FFF2-40B4-BE49-F238E27FC236}">
                            <a16:creationId xmlns:a16="http://schemas.microsoft.com/office/drawing/2014/main" id="{AF0A8F38-3F36-4BA7-8769-570017FD6FB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7700" y="3971925"/>
                        <a:ext cx="571500" cy="3317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7" name="Object 145">
            <a:extLst>
              <a:ext uri="{FF2B5EF4-FFF2-40B4-BE49-F238E27FC236}">
                <a16:creationId xmlns:a16="http://schemas.microsoft.com/office/drawing/2014/main" id="{D1596740-3928-4742-BC4B-A3103D72BC3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50150" y="3944938"/>
          <a:ext cx="893763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418918" imgH="177723" progId="Equation.DSMT4">
                  <p:embed/>
                </p:oleObj>
              </mc:Choice>
              <mc:Fallback>
                <p:oleObj name="Equation" r:id="rId25" imgW="418918" imgH="177723" progId="Equation.DSMT4">
                  <p:embed/>
                  <p:pic>
                    <p:nvPicPr>
                      <p:cNvPr id="1037" name="Object 145">
                        <a:extLst>
                          <a:ext uri="{FF2B5EF4-FFF2-40B4-BE49-F238E27FC236}">
                            <a16:creationId xmlns:a16="http://schemas.microsoft.com/office/drawing/2014/main" id="{D1596740-3928-4742-BC4B-A3103D72BC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0150" y="3944938"/>
                        <a:ext cx="893763" cy="385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9" name="TextBox 118">
            <a:extLst>
              <a:ext uri="{FF2B5EF4-FFF2-40B4-BE49-F238E27FC236}">
                <a16:creationId xmlns:a16="http://schemas.microsoft.com/office/drawing/2014/main" id="{B66B89BF-7F0A-43EF-A441-21E46F5FA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6675" y="4578350"/>
            <a:ext cx="389890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latin typeface="Gill Sans MT" panose="020B0502020104020203" pitchFamily="34" charset="0"/>
              </a:rPr>
              <a:t>When you “</a:t>
            </a:r>
            <a:r>
              <a:rPr lang="en-CA" altLang="en-US" sz="2100">
                <a:solidFill>
                  <a:srgbClr val="FF0000"/>
                </a:solidFill>
                <a:latin typeface="Gill Sans MT" panose="020B0502020104020203" pitchFamily="34" charset="0"/>
              </a:rPr>
              <a:t>Cos</a:t>
            </a:r>
            <a:r>
              <a:rPr lang="en-CA" altLang="en-US" sz="2100">
                <a:latin typeface="Gill Sans MT" panose="020B0502020104020203" pitchFamily="34" charset="0"/>
              </a:rPr>
              <a:t>” the angle, it will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latin typeface="Gill Sans MT" panose="020B0502020104020203" pitchFamily="34" charset="0"/>
              </a:rPr>
              <a:t>be equal to the </a:t>
            </a:r>
            <a:r>
              <a:rPr lang="en-CA" altLang="en-US" sz="2100">
                <a:solidFill>
                  <a:srgbClr val="FF0000"/>
                </a:solidFill>
                <a:latin typeface="Gill Sans MT" panose="020B0502020104020203" pitchFamily="34" charset="0"/>
              </a:rPr>
              <a:t>RATIO</a:t>
            </a:r>
            <a:r>
              <a:rPr lang="en-CA" altLang="en-US" sz="2100">
                <a:latin typeface="Gill Sans MT" panose="020B0502020104020203" pitchFamily="34" charset="0"/>
              </a:rPr>
              <a:t> of the</a:t>
            </a:r>
            <a:br>
              <a:rPr lang="en-CA" altLang="en-US" sz="2100">
                <a:latin typeface="Gill Sans MT" panose="020B0502020104020203" pitchFamily="34" charset="0"/>
              </a:rPr>
            </a:br>
            <a:r>
              <a:rPr lang="en-CA" altLang="en-US" sz="2100">
                <a:latin typeface="Gill Sans MT" panose="020B0502020104020203" pitchFamily="34" charset="0"/>
              </a:rPr>
              <a:t>Adjacent side divided by the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100">
                <a:latin typeface="Gill Sans MT" panose="020B0502020104020203" pitchFamily="34" charset="0"/>
              </a:rPr>
              <a:t>Hypotenuse</a:t>
            </a: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/>
      <p:bldP spid="99" grpId="0" animBg="1"/>
      <p:bldP spid="101" grpId="0" animBg="1"/>
      <p:bldP spid="102" grpId="0" animBg="1"/>
      <p:bldP spid="1047" grpId="0"/>
      <p:bldP spid="10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799F16EB-554C-4E67-9C09-CCE24094A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74638"/>
            <a:ext cx="7745412" cy="3683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II) Naming Sides of a Right Triangle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0F5EFC04-7245-4287-A49B-091FCB8B412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620713"/>
            <a:ext cx="8229600" cy="923925"/>
          </a:xfrm>
        </p:spPr>
        <p:txBody>
          <a:bodyPr/>
          <a:lstStyle/>
          <a:p>
            <a:pPr eaLnBrk="1" hangingPunct="1"/>
            <a:r>
              <a:rPr lang="en-CA" altLang="en-US"/>
              <a:t>When naming the sides of a R.T., they are relative to the angle that you are using</a:t>
            </a:r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45C15600-4072-45AC-B77E-8CBA2B721C64}"/>
              </a:ext>
            </a:extLst>
          </p:cNvPr>
          <p:cNvSpPr/>
          <p:nvPr/>
        </p:nvSpPr>
        <p:spPr>
          <a:xfrm flipH="1">
            <a:off x="550863" y="1412875"/>
            <a:ext cx="2090737" cy="1506538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6" name="5-Point Star 5">
            <a:extLst>
              <a:ext uri="{FF2B5EF4-FFF2-40B4-BE49-F238E27FC236}">
                <a16:creationId xmlns:a16="http://schemas.microsoft.com/office/drawing/2014/main" id="{C184815C-C651-4C01-882B-69D99CFC051A}"/>
              </a:ext>
            </a:extLst>
          </p:cNvPr>
          <p:cNvSpPr/>
          <p:nvPr/>
        </p:nvSpPr>
        <p:spPr>
          <a:xfrm>
            <a:off x="879475" y="2690813"/>
            <a:ext cx="214313" cy="214312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4342" name="TextBox 6">
            <a:extLst>
              <a:ext uri="{FF2B5EF4-FFF2-40B4-BE49-F238E27FC236}">
                <a16:creationId xmlns:a16="http://schemas.microsoft.com/office/drawing/2014/main" id="{E972F64B-C005-44F0-8808-68AEC5B36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550" y="1804988"/>
            <a:ext cx="10604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Gill Sans MT" panose="020B0502020104020203" pitchFamily="34" charset="0"/>
              </a:rPr>
              <a:t>Opposite</a:t>
            </a:r>
            <a:br>
              <a:rPr lang="en-CA" altLang="en-US" sz="1800">
                <a:latin typeface="Gill Sans MT" panose="020B0502020104020203" pitchFamily="34" charset="0"/>
              </a:rPr>
            </a:br>
            <a:r>
              <a:rPr lang="en-CA" altLang="en-US" sz="1800">
                <a:latin typeface="Gill Sans MT" panose="020B0502020104020203" pitchFamily="34" charset="0"/>
              </a:rPr>
              <a:t>Side</a:t>
            </a:r>
          </a:p>
        </p:txBody>
      </p:sp>
      <p:sp>
        <p:nvSpPr>
          <p:cNvPr id="14343" name="TextBox 7">
            <a:extLst>
              <a:ext uri="{FF2B5EF4-FFF2-40B4-BE49-F238E27FC236}">
                <a16:creationId xmlns:a16="http://schemas.microsoft.com/office/drawing/2014/main" id="{24CFA277-DC7D-4D3F-A0F1-DA0816632D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7313" y="3001963"/>
            <a:ext cx="10080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Gill Sans MT" panose="020B0502020104020203" pitchFamily="34" charset="0"/>
              </a:rPr>
              <a:t>Adjacent</a:t>
            </a:r>
            <a:br>
              <a:rPr lang="en-CA" altLang="en-US" sz="1800">
                <a:latin typeface="Gill Sans MT" panose="020B0502020104020203" pitchFamily="34" charset="0"/>
              </a:rPr>
            </a:br>
            <a:r>
              <a:rPr lang="en-CA" altLang="en-US" sz="1800">
                <a:latin typeface="Gill Sans MT" panose="020B0502020104020203" pitchFamily="34" charset="0"/>
              </a:rPr>
              <a:t>Side</a:t>
            </a:r>
          </a:p>
        </p:txBody>
      </p:sp>
      <p:sp>
        <p:nvSpPr>
          <p:cNvPr id="14344" name="TextBox 8">
            <a:extLst>
              <a:ext uri="{FF2B5EF4-FFF2-40B4-BE49-F238E27FC236}">
                <a16:creationId xmlns:a16="http://schemas.microsoft.com/office/drawing/2014/main" id="{53BB91D3-8147-4EE7-B17A-8A1E80AB9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975" y="1892300"/>
            <a:ext cx="1311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Gill Sans MT" panose="020B0502020104020203" pitchFamily="34" charset="0"/>
              </a:rPr>
              <a:t>Hypotenuse</a:t>
            </a:r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2D55F811-F5BD-4C31-B5D1-EC1FFE9306E1}"/>
              </a:ext>
            </a:extLst>
          </p:cNvPr>
          <p:cNvSpPr/>
          <p:nvPr/>
        </p:nvSpPr>
        <p:spPr>
          <a:xfrm flipH="1">
            <a:off x="4697413" y="1436688"/>
            <a:ext cx="2089150" cy="1506537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11" name="5-Point Star 10">
            <a:extLst>
              <a:ext uri="{FF2B5EF4-FFF2-40B4-BE49-F238E27FC236}">
                <a16:creationId xmlns:a16="http://schemas.microsoft.com/office/drawing/2014/main" id="{508BBB4F-41F3-466C-96DD-ECE2855A71C2}"/>
              </a:ext>
            </a:extLst>
          </p:cNvPr>
          <p:cNvSpPr/>
          <p:nvPr/>
        </p:nvSpPr>
        <p:spPr>
          <a:xfrm>
            <a:off x="6518275" y="1624013"/>
            <a:ext cx="214313" cy="214312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4347" name="TextBox 11">
            <a:extLst>
              <a:ext uri="{FF2B5EF4-FFF2-40B4-BE49-F238E27FC236}">
                <a16:creationId xmlns:a16="http://schemas.microsoft.com/office/drawing/2014/main" id="{12489352-C35A-4E42-ACFE-345BAB8C8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5425" y="2994025"/>
            <a:ext cx="10588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Gill Sans MT" panose="020B0502020104020203" pitchFamily="34" charset="0"/>
              </a:rPr>
              <a:t>Opposite</a:t>
            </a:r>
            <a:br>
              <a:rPr lang="en-CA" altLang="en-US" sz="1800">
                <a:latin typeface="Gill Sans MT" panose="020B0502020104020203" pitchFamily="34" charset="0"/>
              </a:rPr>
            </a:br>
            <a:r>
              <a:rPr lang="en-CA" altLang="en-US" sz="1800">
                <a:latin typeface="Gill Sans MT" panose="020B0502020104020203" pitchFamily="34" charset="0"/>
              </a:rPr>
              <a:t>Side</a:t>
            </a:r>
          </a:p>
        </p:txBody>
      </p:sp>
      <p:sp>
        <p:nvSpPr>
          <p:cNvPr id="14348" name="TextBox 12">
            <a:extLst>
              <a:ext uri="{FF2B5EF4-FFF2-40B4-BE49-F238E27FC236}">
                <a16:creationId xmlns:a16="http://schemas.microsoft.com/office/drawing/2014/main" id="{B918915A-6F3D-48AA-AE68-CE072A28B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7200" y="1847850"/>
            <a:ext cx="10080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Gill Sans MT" panose="020B0502020104020203" pitchFamily="34" charset="0"/>
              </a:rPr>
              <a:t>Adjacent</a:t>
            </a:r>
            <a:br>
              <a:rPr lang="en-CA" altLang="en-US" sz="1800">
                <a:latin typeface="Gill Sans MT" panose="020B0502020104020203" pitchFamily="34" charset="0"/>
              </a:rPr>
            </a:br>
            <a:r>
              <a:rPr lang="en-CA" altLang="en-US" sz="1800">
                <a:latin typeface="Gill Sans MT" panose="020B0502020104020203" pitchFamily="34" charset="0"/>
              </a:rPr>
              <a:t>Side</a:t>
            </a:r>
          </a:p>
        </p:txBody>
      </p:sp>
      <p:sp>
        <p:nvSpPr>
          <p:cNvPr id="14349" name="TextBox 13">
            <a:extLst>
              <a:ext uri="{FF2B5EF4-FFF2-40B4-BE49-F238E27FC236}">
                <a16:creationId xmlns:a16="http://schemas.microsoft.com/office/drawing/2014/main" id="{6418C387-11D9-41E6-8467-8B6B198FB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2625" y="1912938"/>
            <a:ext cx="13112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Gill Sans MT" panose="020B0502020104020203" pitchFamily="34" charset="0"/>
              </a:rPr>
              <a:t>Hypotenuse</a:t>
            </a:r>
          </a:p>
        </p:txBody>
      </p:sp>
      <p:sp>
        <p:nvSpPr>
          <p:cNvPr id="14350" name="Content Placeholder 2">
            <a:extLst>
              <a:ext uri="{FF2B5EF4-FFF2-40B4-BE49-F238E27FC236}">
                <a16:creationId xmlns:a16="http://schemas.microsoft.com/office/drawing/2014/main" id="{C99779A5-197C-4867-841A-3F2D5B22C497}"/>
              </a:ext>
            </a:extLst>
          </p:cNvPr>
          <p:cNvSpPr txBox="1">
            <a:spLocks/>
          </p:cNvSpPr>
          <p:nvPr/>
        </p:nvSpPr>
        <p:spPr bwMode="auto">
          <a:xfrm>
            <a:off x="519113" y="3944938"/>
            <a:ext cx="8229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buSzPct val="76000"/>
              <a:buFontTx/>
              <a:buNone/>
            </a:pPr>
            <a:r>
              <a:rPr lang="en-CA" altLang="en-US" sz="2300">
                <a:latin typeface="Gill Sans MT" panose="020B0502020104020203" pitchFamily="34" charset="0"/>
              </a:rPr>
              <a:t>Note:  The Adjacent and Opposite side can be switched around depending on which angle you use.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50A60E-EF92-457E-9CA0-F01DEEBA2BB4}"/>
              </a:ext>
            </a:extLst>
          </p:cNvPr>
          <p:cNvSpPr/>
          <p:nvPr/>
        </p:nvSpPr>
        <p:spPr>
          <a:xfrm>
            <a:off x="2424113" y="2690813"/>
            <a:ext cx="217487" cy="23177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3E81FE-5E07-4F15-9DFC-2DD700CA3FB4}"/>
              </a:ext>
            </a:extLst>
          </p:cNvPr>
          <p:cNvSpPr/>
          <p:nvPr/>
        </p:nvSpPr>
        <p:spPr>
          <a:xfrm>
            <a:off x="6562725" y="2709863"/>
            <a:ext cx="217488" cy="233362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4353" name="Content Placeholder 2">
            <a:extLst>
              <a:ext uri="{FF2B5EF4-FFF2-40B4-BE49-F238E27FC236}">
                <a16:creationId xmlns:a16="http://schemas.microsoft.com/office/drawing/2014/main" id="{798E6FB7-7DD9-4C3D-844B-9059238B8549}"/>
              </a:ext>
            </a:extLst>
          </p:cNvPr>
          <p:cNvSpPr txBox="1">
            <a:spLocks/>
          </p:cNvSpPr>
          <p:nvPr/>
        </p:nvSpPr>
        <p:spPr bwMode="auto">
          <a:xfrm>
            <a:off x="485775" y="4808538"/>
            <a:ext cx="8229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buSzPct val="76000"/>
              <a:buFontTx/>
              <a:buNone/>
            </a:pPr>
            <a:r>
              <a:rPr lang="en-CA" altLang="en-US" sz="2300">
                <a:latin typeface="Gill Sans MT" panose="020B0502020104020203" pitchFamily="34" charset="0"/>
              </a:rPr>
              <a:t>Note:  The Hypotenuse must be the longest side and opposite from the “box”</a:t>
            </a:r>
          </a:p>
        </p:txBody>
      </p:sp>
      <p:sp>
        <p:nvSpPr>
          <p:cNvPr id="18" name="TextBox 6">
            <a:extLst>
              <a:ext uri="{FF2B5EF4-FFF2-40B4-BE49-F238E27FC236}">
                <a16:creationId xmlns:a16="http://schemas.microsoft.com/office/drawing/2014/main" id="{E5A4E189-2F4F-4441-8ACE-EB46D730D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" y="2220913"/>
            <a:ext cx="593725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4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19" name="TextBox 6">
            <a:extLst>
              <a:ext uri="{FF2B5EF4-FFF2-40B4-BE49-F238E27FC236}">
                <a16:creationId xmlns:a16="http://schemas.microsoft.com/office/drawing/2014/main" id="{021068F7-A81D-4DE9-B270-C363142E51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838" y="2913063"/>
            <a:ext cx="56515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4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TextBox 6">
            <a:extLst>
              <a:ext uri="{FF2B5EF4-FFF2-40B4-BE49-F238E27FC236}">
                <a16:creationId xmlns:a16="http://schemas.microsoft.com/office/drawing/2014/main" id="{ABD32EA5-5B8A-432B-A1ED-CAA068081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2525" y="1439863"/>
            <a:ext cx="59372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4100" b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21" name="TextBox 6">
            <a:extLst>
              <a:ext uri="{FF2B5EF4-FFF2-40B4-BE49-F238E27FC236}">
                <a16:creationId xmlns:a16="http://schemas.microsoft.com/office/drawing/2014/main" id="{9CAD1BA9-EF77-464B-9520-1E6BDAFD2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4900" y="2955925"/>
            <a:ext cx="593725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4100" b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22" name="TextBox 6">
            <a:extLst>
              <a:ext uri="{FF2B5EF4-FFF2-40B4-BE49-F238E27FC236}">
                <a16:creationId xmlns:a16="http://schemas.microsoft.com/office/drawing/2014/main" id="{60B3FAB8-733A-465A-85CF-B94F9123C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3863" y="2055813"/>
            <a:ext cx="56515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4100" b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3" name="TextBox 6">
            <a:extLst>
              <a:ext uri="{FF2B5EF4-FFF2-40B4-BE49-F238E27FC236}">
                <a16:creationId xmlns:a16="http://schemas.microsoft.com/office/drawing/2014/main" id="{E22775DB-C861-4E13-8051-AD2FC8E5F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7013" y="1485900"/>
            <a:ext cx="59372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4100" b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3F6E6DFD-9391-40D3-85D3-ECD5F258CABD}"/>
              </a:ext>
            </a:extLst>
          </p:cNvPr>
          <p:cNvSpPr txBox="1">
            <a:spLocks/>
          </p:cNvSpPr>
          <p:nvPr/>
        </p:nvSpPr>
        <p:spPr bwMode="auto">
          <a:xfrm>
            <a:off x="519113" y="5745163"/>
            <a:ext cx="8229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buSzPct val="76000"/>
              <a:buFontTx/>
              <a:buNone/>
            </a:pPr>
            <a:r>
              <a:rPr lang="en-CA" altLang="en-US" sz="2300">
                <a:latin typeface="Gill Sans MT" panose="020B0502020104020203" pitchFamily="34" charset="0"/>
              </a:rPr>
              <a:t>When using Trig, make sure you calculator is on “DEG” mode</a:t>
            </a:r>
            <a:br>
              <a:rPr lang="en-CA" altLang="en-US" sz="2300">
                <a:latin typeface="Gill Sans MT" panose="020B0502020104020203" pitchFamily="34" charset="0"/>
              </a:rPr>
            </a:br>
            <a:r>
              <a:rPr lang="en-CA" altLang="en-US" sz="2300">
                <a:latin typeface="Gill Sans MT" panose="020B0502020104020203" pitchFamily="34" charset="0"/>
              </a:rPr>
              <a:t>Deg – Degree Mode</a:t>
            </a: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/>
      <p:bldP spid="14343" grpId="0"/>
      <p:bldP spid="14344" grpId="0"/>
      <p:bldP spid="14347" grpId="0"/>
      <p:bldP spid="14348" grpId="0"/>
      <p:bldP spid="14349" grpId="0"/>
      <p:bldP spid="14350" grpId="0"/>
      <p:bldP spid="14353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>
            <a:extLst>
              <a:ext uri="{FF2B5EF4-FFF2-40B4-BE49-F238E27FC236}">
                <a16:creationId xmlns:a16="http://schemas.microsoft.com/office/drawing/2014/main" id="{3CCCFA06-28E2-4285-96FC-A671A0F2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34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III) SOH-CAH-TOA</a:t>
            </a:r>
          </a:p>
        </p:txBody>
      </p:sp>
      <p:graphicFrame>
        <p:nvGraphicFramePr>
          <p:cNvPr id="4" name="Object 35">
            <a:extLst>
              <a:ext uri="{FF2B5EF4-FFF2-40B4-BE49-F238E27FC236}">
                <a16:creationId xmlns:a16="http://schemas.microsoft.com/office/drawing/2014/main" id="{06D488E4-9459-4D90-9216-86D68E232A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3070406"/>
              </p:ext>
            </p:extLst>
          </p:nvPr>
        </p:nvGraphicFramePr>
        <p:xfrm>
          <a:off x="150813" y="2777232"/>
          <a:ext cx="2792412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58900" imgH="457200" progId="Equation.DSMT4">
                  <p:embed/>
                </p:oleObj>
              </mc:Choice>
              <mc:Fallback>
                <p:oleObj name="Equation" r:id="rId3" imgW="1358900" imgH="457200" progId="Equation.DSMT4">
                  <p:embed/>
                  <p:pic>
                    <p:nvPicPr>
                      <p:cNvPr id="4" name="Object 35">
                        <a:extLst>
                          <a:ext uri="{FF2B5EF4-FFF2-40B4-BE49-F238E27FC236}">
                            <a16:creationId xmlns:a16="http://schemas.microsoft.com/office/drawing/2014/main" id="{06D488E4-9459-4D90-9216-86D68E232AC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13" y="2777232"/>
                        <a:ext cx="2792412" cy="939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0" name="Object 36">
            <a:extLst>
              <a:ext uri="{FF2B5EF4-FFF2-40B4-BE49-F238E27FC236}">
                <a16:creationId xmlns:a16="http://schemas.microsoft.com/office/drawing/2014/main" id="{C2F59DC7-A541-4683-869D-B803111CD9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8807120"/>
              </p:ext>
            </p:extLst>
          </p:nvPr>
        </p:nvGraphicFramePr>
        <p:xfrm>
          <a:off x="3252788" y="2769294"/>
          <a:ext cx="2817812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71600" imgH="457200" progId="Equation.DSMT4">
                  <p:embed/>
                </p:oleObj>
              </mc:Choice>
              <mc:Fallback>
                <p:oleObj name="Equation" r:id="rId5" imgW="1371600" imgH="457200" progId="Equation.DSMT4">
                  <p:embed/>
                  <p:pic>
                    <p:nvPicPr>
                      <p:cNvPr id="34820" name="Object 36">
                        <a:extLst>
                          <a:ext uri="{FF2B5EF4-FFF2-40B4-BE49-F238E27FC236}">
                            <a16:creationId xmlns:a16="http://schemas.microsoft.com/office/drawing/2014/main" id="{C2F59DC7-A541-4683-869D-B803111CD9A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2788" y="2769294"/>
                        <a:ext cx="2817812" cy="939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1" name="Object 37">
            <a:extLst>
              <a:ext uri="{FF2B5EF4-FFF2-40B4-BE49-F238E27FC236}">
                <a16:creationId xmlns:a16="http://schemas.microsoft.com/office/drawing/2014/main" id="{D9C42C51-ABEB-4DE5-ACCA-E89F3A32A1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3425215"/>
              </p:ext>
            </p:extLst>
          </p:nvPr>
        </p:nvGraphicFramePr>
        <p:xfrm>
          <a:off x="6386513" y="2761357"/>
          <a:ext cx="2479675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06500" imgH="457200" progId="Equation.DSMT4">
                  <p:embed/>
                </p:oleObj>
              </mc:Choice>
              <mc:Fallback>
                <p:oleObj name="Equation" r:id="rId7" imgW="1206500" imgH="457200" progId="Equation.DSMT4">
                  <p:embed/>
                  <p:pic>
                    <p:nvPicPr>
                      <p:cNvPr id="34821" name="Object 37">
                        <a:extLst>
                          <a:ext uri="{FF2B5EF4-FFF2-40B4-BE49-F238E27FC236}">
                            <a16:creationId xmlns:a16="http://schemas.microsoft.com/office/drawing/2014/main" id="{D9C42C51-ABEB-4DE5-ACCA-E89F3A32A13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6513" y="2761357"/>
                        <a:ext cx="2479675" cy="939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623C6D7A-5C6A-4ABF-A48B-FA40C066C38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50813" y="980729"/>
            <a:ext cx="8535987" cy="1584176"/>
          </a:xfrm>
        </p:spPr>
        <p:txBody>
          <a:bodyPr/>
          <a:lstStyle/>
          <a:p>
            <a:pPr eaLnBrk="1" hangingPunct="1"/>
            <a:r>
              <a:rPr lang="en-CA" altLang="en-US" dirty="0"/>
              <a:t>The Trig. Function that you use depends on which sides of a Right Triangle are given</a:t>
            </a:r>
            <a:br>
              <a:rPr lang="en-CA" altLang="en-US" dirty="0"/>
            </a:br>
            <a:endParaRPr lang="en-CA" altLang="en-US" sz="1200" dirty="0"/>
          </a:p>
          <a:p>
            <a:pPr eaLnBrk="1" hangingPunct="1"/>
            <a:r>
              <a:rPr lang="en-CA" altLang="en-US" dirty="0"/>
              <a:t>SOH-CAH-TOA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BAC3C59F-F4EB-46BF-9884-944B814BB244}"/>
              </a:ext>
            </a:extLst>
          </p:cNvPr>
          <p:cNvSpPr txBox="1">
            <a:spLocks/>
          </p:cNvSpPr>
          <p:nvPr/>
        </p:nvSpPr>
        <p:spPr bwMode="auto">
          <a:xfrm>
            <a:off x="251520" y="3789040"/>
            <a:ext cx="8229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buSzPct val="76000"/>
              <a:buFontTx/>
              <a:buNone/>
            </a:pPr>
            <a:r>
              <a:rPr lang="en-CA" altLang="en-US" sz="2300" dirty="0">
                <a:latin typeface="Gill Sans MT" panose="020B0502020104020203" pitchFamily="34" charset="0"/>
              </a:rPr>
              <a:t>If you have or want to find either the “opposite” or “Hypotenuse” sides, then use “SINE”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486621D5-304A-465B-BEB6-DB244BA7196F}"/>
              </a:ext>
            </a:extLst>
          </p:cNvPr>
          <p:cNvSpPr txBox="1">
            <a:spLocks/>
          </p:cNvSpPr>
          <p:nvPr/>
        </p:nvSpPr>
        <p:spPr bwMode="auto">
          <a:xfrm>
            <a:off x="251520" y="4653136"/>
            <a:ext cx="8229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buSzPct val="76000"/>
              <a:buFontTx/>
              <a:buNone/>
            </a:pPr>
            <a:r>
              <a:rPr lang="en-CA" altLang="en-US" sz="2300" dirty="0">
                <a:latin typeface="Gill Sans MT" panose="020B0502020104020203" pitchFamily="34" charset="0"/>
              </a:rPr>
              <a:t>If you have or want to find either the “adjacent” or “Hypotenuse” sides, then use “COSINE”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7E3E672-7812-4AED-A531-0BDA62A8A50F}"/>
              </a:ext>
            </a:extLst>
          </p:cNvPr>
          <p:cNvSpPr txBox="1">
            <a:spLocks/>
          </p:cNvSpPr>
          <p:nvPr/>
        </p:nvSpPr>
        <p:spPr bwMode="auto">
          <a:xfrm>
            <a:off x="251520" y="5601419"/>
            <a:ext cx="8229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buSzPct val="76000"/>
              <a:buFontTx/>
              <a:buNone/>
            </a:pPr>
            <a:r>
              <a:rPr lang="en-CA" altLang="en-US" sz="2300" dirty="0">
                <a:latin typeface="Gill Sans MT" panose="020B0502020104020203" pitchFamily="34" charset="0"/>
              </a:rPr>
              <a:t>If you have or want to find either the “opposite” or “adjacent” sides, then use “Tangent”</a:t>
            </a: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47EC2-FAD5-472D-BDDA-D32824DD4D5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8712968" cy="504056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Ex: Indicate which sides are given: </a:t>
            </a:r>
            <a:r>
              <a:rPr lang="en-CA" dirty="0" err="1"/>
              <a:t>Opp</a:t>
            </a:r>
            <a:r>
              <a:rPr lang="en-CA" dirty="0"/>
              <a:t>, Adj, or </a:t>
            </a:r>
            <a:r>
              <a:rPr lang="en-CA" dirty="0" err="1"/>
              <a:t>Hyp</a:t>
            </a:r>
            <a:endParaRPr lang="en-CA" dirty="0"/>
          </a:p>
        </p:txBody>
      </p:sp>
      <p:grpSp>
        <p:nvGrpSpPr>
          <p:cNvPr id="11" name="Group 5">
            <a:extLst>
              <a:ext uri="{FF2B5EF4-FFF2-40B4-BE49-F238E27FC236}">
                <a16:creationId xmlns:a16="http://schemas.microsoft.com/office/drawing/2014/main" id="{D1692D61-F3D1-4563-9F49-A7E92D6D25CC}"/>
              </a:ext>
            </a:extLst>
          </p:cNvPr>
          <p:cNvGrpSpPr>
            <a:grpSpLocks/>
          </p:cNvGrpSpPr>
          <p:nvPr/>
        </p:nvGrpSpPr>
        <p:grpSpPr bwMode="auto">
          <a:xfrm>
            <a:off x="5455637" y="2094302"/>
            <a:ext cx="1769400" cy="862349"/>
            <a:chOff x="539552" y="2060848"/>
            <a:chExt cx="2090737" cy="1506538"/>
          </a:xfrm>
        </p:grpSpPr>
        <p:sp>
          <p:nvSpPr>
            <p:cNvPr id="15" name="Right Triangle 14">
              <a:extLst>
                <a:ext uri="{FF2B5EF4-FFF2-40B4-BE49-F238E27FC236}">
                  <a16:creationId xmlns:a16="http://schemas.microsoft.com/office/drawing/2014/main" id="{DDFD187A-9C22-4DA7-A1C4-79277B94AA2C}"/>
                </a:ext>
              </a:extLst>
            </p:cNvPr>
            <p:cNvSpPr/>
            <p:nvPr/>
          </p:nvSpPr>
          <p:spPr>
            <a:xfrm flipH="1">
              <a:off x="539552" y="2060848"/>
              <a:ext cx="2091283" cy="1505949"/>
            </a:xfrm>
            <a:prstGeom prst="rtTriangle">
              <a:avLst/>
            </a:prstGeom>
            <a:solidFill>
              <a:schemeClr val="accent1">
                <a:alpha val="32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CA">
                <a:solidFill>
                  <a:srgbClr val="FFFFFF"/>
                </a:solidFill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5D8E17B-FCE3-4200-89AC-21A1332AC39C}"/>
                </a:ext>
              </a:extLst>
            </p:cNvPr>
            <p:cNvSpPr/>
            <p:nvPr/>
          </p:nvSpPr>
          <p:spPr>
            <a:xfrm>
              <a:off x="2463198" y="3303326"/>
              <a:ext cx="167638" cy="252378"/>
            </a:xfrm>
            <a:prstGeom prst="rect">
              <a:avLst/>
            </a:prstGeom>
            <a:noFill/>
            <a:ln w="349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CA" dirty="0">
                <a:solidFill>
                  <a:srgbClr val="FFFFFF"/>
                </a:solidFill>
              </a:endParaRPr>
            </a:p>
          </p:txBody>
        </p:sp>
      </p:grpSp>
      <p:graphicFrame>
        <p:nvGraphicFramePr>
          <p:cNvPr id="12" name="Object 6">
            <a:extLst>
              <a:ext uri="{FF2B5EF4-FFF2-40B4-BE49-F238E27FC236}">
                <a16:creationId xmlns:a16="http://schemas.microsoft.com/office/drawing/2014/main" id="{D720B379-7A21-4A34-8660-DEAEA46788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6114128"/>
              </p:ext>
            </p:extLst>
          </p:nvPr>
        </p:nvGraphicFramePr>
        <p:xfrm>
          <a:off x="5807821" y="2753734"/>
          <a:ext cx="365707" cy="229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53800" imgH="177480" progId="Equation.DSMT4">
                  <p:embed/>
                </p:oleObj>
              </mc:Choice>
              <mc:Fallback>
                <p:oleObj name="Equation" r:id="rId3" imgW="253800" imgH="177480" progId="Equation.DSMT4">
                  <p:embed/>
                  <p:pic>
                    <p:nvPicPr>
                      <p:cNvPr id="12" name="Object 6">
                        <a:extLst>
                          <a:ext uri="{FF2B5EF4-FFF2-40B4-BE49-F238E27FC236}">
                            <a16:creationId xmlns:a16="http://schemas.microsoft.com/office/drawing/2014/main" id="{D720B379-7A21-4A34-8660-DEAEA467887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7821" y="2753734"/>
                        <a:ext cx="365707" cy="2292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7">
            <a:extLst>
              <a:ext uri="{FF2B5EF4-FFF2-40B4-BE49-F238E27FC236}">
                <a16:creationId xmlns:a16="http://schemas.microsoft.com/office/drawing/2014/main" id="{F81CD461-6B83-4949-9582-506B5BDF09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0730598"/>
              </p:ext>
            </p:extLst>
          </p:nvPr>
        </p:nvGraphicFramePr>
        <p:xfrm>
          <a:off x="6002425" y="2196753"/>
          <a:ext cx="396567" cy="3281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77480" imgH="164880" progId="Equation.DSMT4">
                  <p:embed/>
                </p:oleObj>
              </mc:Choice>
              <mc:Fallback>
                <p:oleObj name="Equation" r:id="rId5" imgW="177480" imgH="164880" progId="Equation.DSMT4">
                  <p:embed/>
                  <p:pic>
                    <p:nvPicPr>
                      <p:cNvPr id="13" name="Object 7">
                        <a:extLst>
                          <a:ext uri="{FF2B5EF4-FFF2-40B4-BE49-F238E27FC236}">
                            <a16:creationId xmlns:a16="http://schemas.microsoft.com/office/drawing/2014/main" id="{F81CD461-6B83-4949-9582-506B5BDF09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2425" y="2196753"/>
                        <a:ext cx="396567" cy="3281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8">
            <a:extLst>
              <a:ext uri="{FF2B5EF4-FFF2-40B4-BE49-F238E27FC236}">
                <a16:creationId xmlns:a16="http://schemas.microsoft.com/office/drawing/2014/main" id="{E51CB020-433B-401D-BF43-BFEDACAD8B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240075"/>
              </p:ext>
            </p:extLst>
          </p:nvPr>
        </p:nvGraphicFramePr>
        <p:xfrm>
          <a:off x="6192749" y="2958468"/>
          <a:ext cx="396566" cy="3883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6720" imgH="139680" progId="Equation.DSMT4">
                  <p:embed/>
                </p:oleObj>
              </mc:Choice>
              <mc:Fallback>
                <p:oleObj name="Equation" r:id="rId7" imgW="126720" imgH="139680" progId="Equation.DSMT4">
                  <p:embed/>
                  <p:pic>
                    <p:nvPicPr>
                      <p:cNvPr id="14" name="Object 8">
                        <a:extLst>
                          <a:ext uri="{FF2B5EF4-FFF2-40B4-BE49-F238E27FC236}">
                            <a16:creationId xmlns:a16="http://schemas.microsoft.com/office/drawing/2014/main" id="{E51CB020-433B-401D-BF43-BFEDACAD8B2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2749" y="2958468"/>
                        <a:ext cx="396566" cy="3883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3997A7BB-6850-4BC0-8B64-222B7C629856}"/>
              </a:ext>
            </a:extLst>
          </p:cNvPr>
          <p:cNvGrpSpPr/>
          <p:nvPr/>
        </p:nvGrpSpPr>
        <p:grpSpPr>
          <a:xfrm>
            <a:off x="494737" y="1758813"/>
            <a:ext cx="1340959" cy="1401680"/>
            <a:chOff x="449263" y="1306513"/>
            <a:chExt cx="2551112" cy="2501900"/>
          </a:xfrm>
        </p:grpSpPr>
        <p:sp>
          <p:nvSpPr>
            <p:cNvPr id="6" name="Right Triangle 5">
              <a:extLst>
                <a:ext uri="{FF2B5EF4-FFF2-40B4-BE49-F238E27FC236}">
                  <a16:creationId xmlns:a16="http://schemas.microsoft.com/office/drawing/2014/main" id="{732BE2ED-EECB-46CD-9DF5-441367FCA5FD}"/>
                </a:ext>
              </a:extLst>
            </p:cNvPr>
            <p:cNvSpPr/>
            <p:nvPr/>
          </p:nvSpPr>
          <p:spPr>
            <a:xfrm flipH="1">
              <a:off x="449263" y="1306513"/>
              <a:ext cx="2251075" cy="2087562"/>
            </a:xfrm>
            <a:prstGeom prst="rtTriangle">
              <a:avLst/>
            </a:prstGeom>
            <a:solidFill>
              <a:schemeClr val="accent1">
                <a:alpha val="32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CA">
                <a:solidFill>
                  <a:srgbClr val="FFFFFF"/>
                </a:solidFill>
              </a:endParaRPr>
            </a:p>
          </p:txBody>
        </p:sp>
        <p:graphicFrame>
          <p:nvGraphicFramePr>
            <p:cNvPr id="7" name="Object 178">
              <a:extLst>
                <a:ext uri="{FF2B5EF4-FFF2-40B4-BE49-F238E27FC236}">
                  <a16:creationId xmlns:a16="http://schemas.microsoft.com/office/drawing/2014/main" id="{E660C5E6-C137-4C5B-850E-657300EB7C0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47061464"/>
                </p:ext>
              </p:extLst>
            </p:nvPr>
          </p:nvGraphicFramePr>
          <p:xfrm>
            <a:off x="1625600" y="3422650"/>
            <a:ext cx="273050" cy="385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126725" imgH="177415" progId="Equation.DSMT4">
                    <p:embed/>
                  </p:oleObj>
                </mc:Choice>
                <mc:Fallback>
                  <p:oleObj name="Equation" r:id="rId9" imgW="126725" imgH="177415" progId="Equation.DSMT4">
                    <p:embed/>
                    <p:pic>
                      <p:nvPicPr>
                        <p:cNvPr id="7" name="Object 178">
                          <a:extLst>
                            <a:ext uri="{FF2B5EF4-FFF2-40B4-BE49-F238E27FC236}">
                              <a16:creationId xmlns:a16="http://schemas.microsoft.com/office/drawing/2014/main" id="{E660C5E6-C137-4C5B-850E-657300EB7C0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25600" y="3422650"/>
                          <a:ext cx="273050" cy="38576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179">
              <a:extLst>
                <a:ext uri="{FF2B5EF4-FFF2-40B4-BE49-F238E27FC236}">
                  <a16:creationId xmlns:a16="http://schemas.microsoft.com/office/drawing/2014/main" id="{FBF5665E-86DD-46AB-A2A7-154DF7C0536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19408453"/>
                </p:ext>
              </p:extLst>
            </p:nvPr>
          </p:nvGraphicFramePr>
          <p:xfrm>
            <a:off x="838200" y="3033713"/>
            <a:ext cx="274638" cy="3381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177569" imgH="215619" progId="Equation.DSMT4">
                    <p:embed/>
                  </p:oleObj>
                </mc:Choice>
                <mc:Fallback>
                  <p:oleObj name="Equation" r:id="rId11" imgW="177569" imgH="215619" progId="Equation.DSMT4">
                    <p:embed/>
                    <p:pic>
                      <p:nvPicPr>
                        <p:cNvPr id="8" name="Object 179">
                          <a:extLst>
                            <a:ext uri="{FF2B5EF4-FFF2-40B4-BE49-F238E27FC236}">
                              <a16:creationId xmlns:a16="http://schemas.microsoft.com/office/drawing/2014/main" id="{FBF5665E-86DD-46AB-A2A7-154DF7C0536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8200" y="3033713"/>
                          <a:ext cx="274638" cy="338137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alpha val="0"/>
                          </a:schemeClr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180">
              <a:extLst>
                <a:ext uri="{FF2B5EF4-FFF2-40B4-BE49-F238E27FC236}">
                  <a16:creationId xmlns:a16="http://schemas.microsoft.com/office/drawing/2014/main" id="{37086859-158D-40E0-8A87-36D7025EFEA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27406072"/>
                </p:ext>
              </p:extLst>
            </p:nvPr>
          </p:nvGraphicFramePr>
          <p:xfrm>
            <a:off x="2727325" y="2593975"/>
            <a:ext cx="273050" cy="385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126725" imgH="177415" progId="Equation.DSMT4">
                    <p:embed/>
                  </p:oleObj>
                </mc:Choice>
                <mc:Fallback>
                  <p:oleObj name="Equation" r:id="rId13" imgW="126725" imgH="177415" progId="Equation.DSMT4">
                    <p:embed/>
                    <p:pic>
                      <p:nvPicPr>
                        <p:cNvPr id="9" name="Object 180">
                          <a:extLst>
                            <a:ext uri="{FF2B5EF4-FFF2-40B4-BE49-F238E27FC236}">
                              <a16:creationId xmlns:a16="http://schemas.microsoft.com/office/drawing/2014/main" id="{37086859-158D-40E0-8A87-36D7025EFEA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27325" y="2593975"/>
                          <a:ext cx="273050" cy="38576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4B8AA06-BE53-449A-9BA2-A822F1ADA336}"/>
                </a:ext>
              </a:extLst>
            </p:cNvPr>
            <p:cNvSpPr/>
            <p:nvPr/>
          </p:nvSpPr>
          <p:spPr>
            <a:xfrm>
              <a:off x="2483767" y="3202781"/>
              <a:ext cx="213687" cy="191294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aphicFrame>
        <p:nvGraphicFramePr>
          <p:cNvPr id="21" name="Object 178">
            <a:extLst>
              <a:ext uri="{FF2B5EF4-FFF2-40B4-BE49-F238E27FC236}">
                <a16:creationId xmlns:a16="http://schemas.microsoft.com/office/drawing/2014/main" id="{6A70B656-E561-407C-8F6F-D6B5860E33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3745259"/>
              </p:ext>
            </p:extLst>
          </p:nvPr>
        </p:nvGraphicFramePr>
        <p:xfrm>
          <a:off x="3458584" y="2939316"/>
          <a:ext cx="180129" cy="270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26725" imgH="177415" progId="Equation.DSMT4">
                  <p:embed/>
                </p:oleObj>
              </mc:Choice>
              <mc:Fallback>
                <p:oleObj name="Equation" r:id="rId9" imgW="126725" imgH="177415" progId="Equation.DSMT4">
                  <p:embed/>
                  <p:pic>
                    <p:nvPicPr>
                      <p:cNvPr id="21" name="Object 178">
                        <a:extLst>
                          <a:ext uri="{FF2B5EF4-FFF2-40B4-BE49-F238E27FC236}">
                            <a16:creationId xmlns:a16="http://schemas.microsoft.com/office/drawing/2014/main" id="{6A70B656-E561-407C-8F6F-D6B5860E332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8584" y="2939316"/>
                        <a:ext cx="180129" cy="27030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79">
            <a:extLst>
              <a:ext uri="{FF2B5EF4-FFF2-40B4-BE49-F238E27FC236}">
                <a16:creationId xmlns:a16="http://schemas.microsoft.com/office/drawing/2014/main" id="{B303D0A5-04AF-4B06-82FE-3069F0CBDF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9502822"/>
              </p:ext>
            </p:extLst>
          </p:nvPr>
        </p:nvGraphicFramePr>
        <p:xfrm>
          <a:off x="2961320" y="2720571"/>
          <a:ext cx="181177" cy="236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77569" imgH="215619" progId="Equation.DSMT4">
                  <p:embed/>
                </p:oleObj>
              </mc:Choice>
              <mc:Fallback>
                <p:oleObj name="Equation" r:id="rId11" imgW="177569" imgH="215619" progId="Equation.DSMT4">
                  <p:embed/>
                  <p:pic>
                    <p:nvPicPr>
                      <p:cNvPr id="22" name="Object 179">
                        <a:extLst>
                          <a:ext uri="{FF2B5EF4-FFF2-40B4-BE49-F238E27FC236}">
                            <a16:creationId xmlns:a16="http://schemas.microsoft.com/office/drawing/2014/main" id="{B303D0A5-04AF-4B06-82FE-3069F0CBDFB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1320" y="2720571"/>
                        <a:ext cx="181177" cy="236935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80">
            <a:extLst>
              <a:ext uri="{FF2B5EF4-FFF2-40B4-BE49-F238E27FC236}">
                <a16:creationId xmlns:a16="http://schemas.microsoft.com/office/drawing/2014/main" id="{51977CF1-4BE9-4393-89F7-16E073CEFE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7160170"/>
              </p:ext>
            </p:extLst>
          </p:nvPr>
        </p:nvGraphicFramePr>
        <p:xfrm>
          <a:off x="3926584" y="2303061"/>
          <a:ext cx="180129" cy="270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26725" imgH="177415" progId="Equation.DSMT4">
                  <p:embed/>
                </p:oleObj>
              </mc:Choice>
              <mc:Fallback>
                <p:oleObj name="Equation" r:id="rId13" imgW="126725" imgH="177415" progId="Equation.DSMT4">
                  <p:embed/>
                  <p:pic>
                    <p:nvPicPr>
                      <p:cNvPr id="23" name="Object 180">
                        <a:extLst>
                          <a:ext uri="{FF2B5EF4-FFF2-40B4-BE49-F238E27FC236}">
                            <a16:creationId xmlns:a16="http://schemas.microsoft.com/office/drawing/2014/main" id="{51977CF1-4BE9-4393-89F7-16E073CEFEA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6584" y="2303061"/>
                        <a:ext cx="180129" cy="27030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" name="Group 24">
            <a:extLst>
              <a:ext uri="{FF2B5EF4-FFF2-40B4-BE49-F238E27FC236}">
                <a16:creationId xmlns:a16="http://schemas.microsoft.com/office/drawing/2014/main" id="{08AE54E8-EE9E-4A3C-BCE7-4B1536F25503}"/>
              </a:ext>
            </a:extLst>
          </p:cNvPr>
          <p:cNvGrpSpPr/>
          <p:nvPr/>
        </p:nvGrpSpPr>
        <p:grpSpPr>
          <a:xfrm rot="13387896">
            <a:off x="3033042" y="2407540"/>
            <a:ext cx="1098853" cy="1063552"/>
            <a:chOff x="845262" y="2364187"/>
            <a:chExt cx="1485019" cy="1462769"/>
          </a:xfrm>
        </p:grpSpPr>
        <p:sp>
          <p:nvSpPr>
            <p:cNvPr id="20" name="Right Triangle 19">
              <a:extLst>
                <a:ext uri="{FF2B5EF4-FFF2-40B4-BE49-F238E27FC236}">
                  <a16:creationId xmlns:a16="http://schemas.microsoft.com/office/drawing/2014/main" id="{547F8137-5CEC-435A-8A7D-20D5F898415F}"/>
                </a:ext>
              </a:extLst>
            </p:cNvPr>
            <p:cNvSpPr/>
            <p:nvPr/>
          </p:nvSpPr>
          <p:spPr>
            <a:xfrm flipH="1">
              <a:off x="845262" y="2364187"/>
              <a:ext cx="1485019" cy="1462769"/>
            </a:xfrm>
            <a:prstGeom prst="rtTriangle">
              <a:avLst/>
            </a:prstGeom>
            <a:solidFill>
              <a:schemeClr val="accent1">
                <a:alpha val="32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CA">
                <a:solidFill>
                  <a:srgbClr val="FFFFFF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2BFAABB-66F6-4C34-9372-723D3C4809B1}"/>
                </a:ext>
              </a:extLst>
            </p:cNvPr>
            <p:cNvSpPr/>
            <p:nvPr/>
          </p:nvSpPr>
          <p:spPr>
            <a:xfrm>
              <a:off x="2187410" y="3692915"/>
              <a:ext cx="140968" cy="134041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7F3E4CA4-F484-452D-82B1-062C6F970DC9}"/>
              </a:ext>
            </a:extLst>
          </p:cNvPr>
          <p:cNvGrpSpPr/>
          <p:nvPr/>
        </p:nvGrpSpPr>
        <p:grpSpPr>
          <a:xfrm rot="2590030">
            <a:off x="723305" y="4125994"/>
            <a:ext cx="1098853" cy="1063552"/>
            <a:chOff x="845262" y="2364187"/>
            <a:chExt cx="1485019" cy="1462769"/>
          </a:xfrm>
        </p:grpSpPr>
        <p:sp>
          <p:nvSpPr>
            <p:cNvPr id="27" name="Right Triangle 26">
              <a:extLst>
                <a:ext uri="{FF2B5EF4-FFF2-40B4-BE49-F238E27FC236}">
                  <a16:creationId xmlns:a16="http://schemas.microsoft.com/office/drawing/2014/main" id="{B6937480-D206-4DC4-BE4F-89DE8FAA5C39}"/>
                </a:ext>
              </a:extLst>
            </p:cNvPr>
            <p:cNvSpPr/>
            <p:nvPr/>
          </p:nvSpPr>
          <p:spPr>
            <a:xfrm flipH="1">
              <a:off x="845262" y="2364187"/>
              <a:ext cx="1485019" cy="1462769"/>
            </a:xfrm>
            <a:prstGeom prst="rtTriangle">
              <a:avLst/>
            </a:prstGeom>
            <a:solidFill>
              <a:schemeClr val="accent1">
                <a:alpha val="32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CA">
                <a:solidFill>
                  <a:srgbClr val="FFFFFF"/>
                </a:solidFill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7F0DFB2-5062-41E2-812F-D1067AAE82F2}"/>
                </a:ext>
              </a:extLst>
            </p:cNvPr>
            <p:cNvSpPr/>
            <p:nvPr/>
          </p:nvSpPr>
          <p:spPr>
            <a:xfrm>
              <a:off x="2187410" y="3692915"/>
              <a:ext cx="140968" cy="134041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3AA8D93-9BA1-4D47-B63E-5C630661B92F}"/>
              </a:ext>
            </a:extLst>
          </p:cNvPr>
          <p:cNvGrpSpPr/>
          <p:nvPr/>
        </p:nvGrpSpPr>
        <p:grpSpPr>
          <a:xfrm rot="18625505">
            <a:off x="2973288" y="4510402"/>
            <a:ext cx="1098853" cy="1063552"/>
            <a:chOff x="845262" y="2364187"/>
            <a:chExt cx="1485019" cy="1462769"/>
          </a:xfrm>
        </p:grpSpPr>
        <p:sp>
          <p:nvSpPr>
            <p:cNvPr id="30" name="Right Triangle 29">
              <a:extLst>
                <a:ext uri="{FF2B5EF4-FFF2-40B4-BE49-F238E27FC236}">
                  <a16:creationId xmlns:a16="http://schemas.microsoft.com/office/drawing/2014/main" id="{A395171B-BAEB-42A7-BE64-44BE57EE0642}"/>
                </a:ext>
              </a:extLst>
            </p:cNvPr>
            <p:cNvSpPr/>
            <p:nvPr/>
          </p:nvSpPr>
          <p:spPr>
            <a:xfrm flipH="1">
              <a:off x="845262" y="2364187"/>
              <a:ext cx="1485019" cy="1462769"/>
            </a:xfrm>
            <a:prstGeom prst="rtTriangle">
              <a:avLst/>
            </a:prstGeom>
            <a:solidFill>
              <a:schemeClr val="accent1">
                <a:alpha val="32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CA">
                <a:solidFill>
                  <a:srgbClr val="FFFFFF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7AC5AE1-F8A7-47AF-968F-F04817A6B37E}"/>
                </a:ext>
              </a:extLst>
            </p:cNvPr>
            <p:cNvSpPr/>
            <p:nvPr/>
          </p:nvSpPr>
          <p:spPr>
            <a:xfrm>
              <a:off x="2187410" y="3692915"/>
              <a:ext cx="140968" cy="134041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963DAAA9-B48D-419B-B2F1-F87854C8C5F0}"/>
              </a:ext>
            </a:extLst>
          </p:cNvPr>
          <p:cNvSpPr/>
          <p:nvPr/>
        </p:nvSpPr>
        <p:spPr>
          <a:xfrm>
            <a:off x="5580112" y="4617893"/>
            <a:ext cx="2223434" cy="720080"/>
          </a:xfrm>
          <a:prstGeom prst="triangle">
            <a:avLst/>
          </a:prstGeom>
          <a:solidFill>
            <a:schemeClr val="accent1">
              <a:alpha val="28000"/>
            </a:schemeClr>
          </a:solidFill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36" name="Object 6">
            <a:extLst>
              <a:ext uri="{FF2B5EF4-FFF2-40B4-BE49-F238E27FC236}">
                <a16:creationId xmlns:a16="http://schemas.microsoft.com/office/drawing/2014/main" id="{5AA1159C-605F-45F2-A992-A410582402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0773990"/>
              </p:ext>
            </p:extLst>
          </p:nvPr>
        </p:nvGraphicFramePr>
        <p:xfrm>
          <a:off x="683568" y="4639133"/>
          <a:ext cx="189481" cy="237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26720" imgH="177480" progId="Equation.DSMT4">
                  <p:embed/>
                </p:oleObj>
              </mc:Choice>
              <mc:Fallback>
                <p:oleObj name="Equation" r:id="rId15" imgW="126720" imgH="177480" progId="Equation.DSMT4">
                  <p:embed/>
                  <p:pic>
                    <p:nvPicPr>
                      <p:cNvPr id="36" name="Object 6">
                        <a:extLst>
                          <a:ext uri="{FF2B5EF4-FFF2-40B4-BE49-F238E27FC236}">
                            <a16:creationId xmlns:a16="http://schemas.microsoft.com/office/drawing/2014/main" id="{5AA1159C-605F-45F2-A992-A4105824020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639133"/>
                        <a:ext cx="189481" cy="2372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6">
            <a:extLst>
              <a:ext uri="{FF2B5EF4-FFF2-40B4-BE49-F238E27FC236}">
                <a16:creationId xmlns:a16="http://schemas.microsoft.com/office/drawing/2014/main" id="{C3381E60-65B1-482E-AF98-62910ADEA5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5000003"/>
              </p:ext>
            </p:extLst>
          </p:nvPr>
        </p:nvGraphicFramePr>
        <p:xfrm>
          <a:off x="3490411" y="4445502"/>
          <a:ext cx="189481" cy="237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26720" imgH="177480" progId="Equation.DSMT4">
                  <p:embed/>
                </p:oleObj>
              </mc:Choice>
              <mc:Fallback>
                <p:oleObj name="Equation" r:id="rId17" imgW="126720" imgH="177480" progId="Equation.DSMT4">
                  <p:embed/>
                  <p:pic>
                    <p:nvPicPr>
                      <p:cNvPr id="37" name="Object 6">
                        <a:extLst>
                          <a:ext uri="{FF2B5EF4-FFF2-40B4-BE49-F238E27FC236}">
                            <a16:creationId xmlns:a16="http://schemas.microsoft.com/office/drawing/2014/main" id="{C3381E60-65B1-482E-AF98-62910ADEA5C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0411" y="4445502"/>
                        <a:ext cx="189481" cy="2372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6">
            <a:extLst>
              <a:ext uri="{FF2B5EF4-FFF2-40B4-BE49-F238E27FC236}">
                <a16:creationId xmlns:a16="http://schemas.microsoft.com/office/drawing/2014/main" id="{30C042B9-672A-49F7-B61C-6CE3C03751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6346106"/>
              </p:ext>
            </p:extLst>
          </p:nvPr>
        </p:nvGraphicFramePr>
        <p:xfrm>
          <a:off x="6589315" y="4682766"/>
          <a:ext cx="189481" cy="237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26720" imgH="177480" progId="Equation.DSMT4">
                  <p:embed/>
                </p:oleObj>
              </mc:Choice>
              <mc:Fallback>
                <p:oleObj name="Equation" r:id="rId18" imgW="126720" imgH="177480" progId="Equation.DSMT4">
                  <p:embed/>
                  <p:pic>
                    <p:nvPicPr>
                      <p:cNvPr id="38" name="Object 6">
                        <a:extLst>
                          <a:ext uri="{FF2B5EF4-FFF2-40B4-BE49-F238E27FC236}">
                            <a16:creationId xmlns:a16="http://schemas.microsoft.com/office/drawing/2014/main" id="{30C042B9-672A-49F7-B61C-6CE3C037515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9315" y="4682766"/>
                        <a:ext cx="189481" cy="2372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180">
            <a:extLst>
              <a:ext uri="{FF2B5EF4-FFF2-40B4-BE49-F238E27FC236}">
                <a16:creationId xmlns:a16="http://schemas.microsoft.com/office/drawing/2014/main" id="{B1EE7817-90C5-4EA1-85B0-A0513A29C1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224903"/>
              </p:ext>
            </p:extLst>
          </p:nvPr>
        </p:nvGraphicFramePr>
        <p:xfrm>
          <a:off x="1675579" y="5042178"/>
          <a:ext cx="180129" cy="270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26725" imgH="177415" progId="Equation.DSMT4">
                  <p:embed/>
                </p:oleObj>
              </mc:Choice>
              <mc:Fallback>
                <p:oleObj name="Equation" r:id="rId13" imgW="126725" imgH="177415" progId="Equation.DSMT4">
                  <p:embed/>
                  <p:pic>
                    <p:nvPicPr>
                      <p:cNvPr id="39" name="Object 180">
                        <a:extLst>
                          <a:ext uri="{FF2B5EF4-FFF2-40B4-BE49-F238E27FC236}">
                            <a16:creationId xmlns:a16="http://schemas.microsoft.com/office/drawing/2014/main" id="{B1EE7817-90C5-4EA1-85B0-A0513A29C1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5579" y="5042178"/>
                        <a:ext cx="180129" cy="27030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180">
            <a:extLst>
              <a:ext uri="{FF2B5EF4-FFF2-40B4-BE49-F238E27FC236}">
                <a16:creationId xmlns:a16="http://schemas.microsoft.com/office/drawing/2014/main" id="{90FA9979-0EBD-4DD6-AEB6-4EE3204364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346835"/>
              </p:ext>
            </p:extLst>
          </p:nvPr>
        </p:nvGraphicFramePr>
        <p:xfrm>
          <a:off x="1214438" y="4426408"/>
          <a:ext cx="179387" cy="21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26720" imgH="139680" progId="Equation.DSMT4">
                  <p:embed/>
                </p:oleObj>
              </mc:Choice>
              <mc:Fallback>
                <p:oleObj name="Equation" r:id="rId19" imgW="126720" imgH="139680" progId="Equation.DSMT4">
                  <p:embed/>
                  <p:pic>
                    <p:nvPicPr>
                      <p:cNvPr id="40" name="Object 180">
                        <a:extLst>
                          <a:ext uri="{FF2B5EF4-FFF2-40B4-BE49-F238E27FC236}">
                            <a16:creationId xmlns:a16="http://schemas.microsoft.com/office/drawing/2014/main" id="{90FA9979-0EBD-4DD6-AEB6-4EE3204364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38" y="4426408"/>
                        <a:ext cx="179387" cy="2127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180">
            <a:extLst>
              <a:ext uri="{FF2B5EF4-FFF2-40B4-BE49-F238E27FC236}">
                <a16:creationId xmlns:a16="http://schemas.microsoft.com/office/drawing/2014/main" id="{E3D01E7D-1CAA-4290-855C-FA4886DBD1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4487107"/>
              </p:ext>
            </p:extLst>
          </p:nvPr>
        </p:nvGraphicFramePr>
        <p:xfrm>
          <a:off x="3851920" y="4368826"/>
          <a:ext cx="180129" cy="270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26720" imgH="177480" progId="Equation.DSMT4">
                  <p:embed/>
                </p:oleObj>
              </mc:Choice>
              <mc:Fallback>
                <p:oleObj name="Equation" r:id="rId21" imgW="126720" imgH="177480" progId="Equation.DSMT4">
                  <p:embed/>
                  <p:pic>
                    <p:nvPicPr>
                      <p:cNvPr id="41" name="Object 180">
                        <a:extLst>
                          <a:ext uri="{FF2B5EF4-FFF2-40B4-BE49-F238E27FC236}">
                            <a16:creationId xmlns:a16="http://schemas.microsoft.com/office/drawing/2014/main" id="{E3D01E7D-1CAA-4290-855C-FA4886DBD10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4368826"/>
                        <a:ext cx="180129" cy="27030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180">
            <a:extLst>
              <a:ext uri="{FF2B5EF4-FFF2-40B4-BE49-F238E27FC236}">
                <a16:creationId xmlns:a16="http://schemas.microsoft.com/office/drawing/2014/main" id="{6919BC73-5756-450B-80F4-1844394BB1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7237503"/>
              </p:ext>
            </p:extLst>
          </p:nvPr>
        </p:nvGraphicFramePr>
        <p:xfrm>
          <a:off x="3313525" y="4977933"/>
          <a:ext cx="179387" cy="21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26720" imgH="139680" progId="Equation.DSMT4">
                  <p:embed/>
                </p:oleObj>
              </mc:Choice>
              <mc:Fallback>
                <p:oleObj name="Equation" r:id="rId23" imgW="126720" imgH="139680" progId="Equation.DSMT4">
                  <p:embed/>
                  <p:pic>
                    <p:nvPicPr>
                      <p:cNvPr id="42" name="Object 180">
                        <a:extLst>
                          <a:ext uri="{FF2B5EF4-FFF2-40B4-BE49-F238E27FC236}">
                            <a16:creationId xmlns:a16="http://schemas.microsoft.com/office/drawing/2014/main" id="{6919BC73-5756-450B-80F4-1844394BB1B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3525" y="4977933"/>
                        <a:ext cx="179387" cy="2127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180">
            <a:extLst>
              <a:ext uri="{FF2B5EF4-FFF2-40B4-BE49-F238E27FC236}">
                <a16:creationId xmlns:a16="http://schemas.microsoft.com/office/drawing/2014/main" id="{6F365313-C845-4B93-AF30-F5DAAFE121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0833228"/>
              </p:ext>
            </p:extLst>
          </p:nvPr>
        </p:nvGraphicFramePr>
        <p:xfrm>
          <a:off x="6021321" y="4757765"/>
          <a:ext cx="179387" cy="21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126720" imgH="139680" progId="Equation.DSMT4">
                  <p:embed/>
                </p:oleObj>
              </mc:Choice>
              <mc:Fallback>
                <p:oleObj name="Equation" r:id="rId24" imgW="126720" imgH="139680" progId="Equation.DSMT4">
                  <p:embed/>
                  <p:pic>
                    <p:nvPicPr>
                      <p:cNvPr id="43" name="Object 180">
                        <a:extLst>
                          <a:ext uri="{FF2B5EF4-FFF2-40B4-BE49-F238E27FC236}">
                            <a16:creationId xmlns:a16="http://schemas.microsoft.com/office/drawing/2014/main" id="{6F365313-C845-4B93-AF30-F5DAAFE1212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1321" y="4757765"/>
                        <a:ext cx="179387" cy="2127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180">
            <a:extLst>
              <a:ext uri="{FF2B5EF4-FFF2-40B4-BE49-F238E27FC236}">
                <a16:creationId xmlns:a16="http://schemas.microsoft.com/office/drawing/2014/main" id="{A3841E45-A84F-4EAD-AC8B-26065790E0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4933669"/>
              </p:ext>
            </p:extLst>
          </p:nvPr>
        </p:nvGraphicFramePr>
        <p:xfrm>
          <a:off x="7200183" y="4728866"/>
          <a:ext cx="180129" cy="270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126720" imgH="177480" progId="Equation.DSMT4">
                  <p:embed/>
                </p:oleObj>
              </mc:Choice>
              <mc:Fallback>
                <p:oleObj name="Equation" r:id="rId25" imgW="126720" imgH="177480" progId="Equation.DSMT4">
                  <p:embed/>
                  <p:pic>
                    <p:nvPicPr>
                      <p:cNvPr id="44" name="Object 180">
                        <a:extLst>
                          <a:ext uri="{FF2B5EF4-FFF2-40B4-BE49-F238E27FC236}">
                            <a16:creationId xmlns:a16="http://schemas.microsoft.com/office/drawing/2014/main" id="{A3841E45-A84F-4EAD-AC8B-26065790E06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0183" y="4728866"/>
                        <a:ext cx="180129" cy="27030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0E5C1D5D-F50B-4C75-B775-73CF676CD714}"/>
              </a:ext>
            </a:extLst>
          </p:cNvPr>
          <p:cNvSpPr txBox="1">
            <a:spLocks/>
          </p:cNvSpPr>
          <p:nvPr/>
        </p:nvSpPr>
        <p:spPr bwMode="auto">
          <a:xfrm>
            <a:off x="179512" y="476672"/>
            <a:ext cx="8712968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CA" dirty="0"/>
              <a:t>Then indicate which trig function should be used to solve the triangle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4C6943F-C870-42E9-ABBD-465BD995EE28}"/>
              </a:ext>
            </a:extLst>
          </p:cNvPr>
          <p:cNvSpPr txBox="1"/>
          <p:nvPr/>
        </p:nvSpPr>
        <p:spPr>
          <a:xfrm>
            <a:off x="205360" y="1586360"/>
            <a:ext cx="49840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/>
              <a:t>a)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3D2922E-4B83-44D2-9E31-7D6B671C3EA9}"/>
              </a:ext>
            </a:extLst>
          </p:cNvPr>
          <p:cNvSpPr txBox="1"/>
          <p:nvPr/>
        </p:nvSpPr>
        <p:spPr>
          <a:xfrm>
            <a:off x="2583881" y="1582899"/>
            <a:ext cx="49840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/>
              <a:t>b)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DCF240B-1ECA-47AC-AC38-55F2ACB5BD5B}"/>
              </a:ext>
            </a:extLst>
          </p:cNvPr>
          <p:cNvSpPr txBox="1"/>
          <p:nvPr/>
        </p:nvSpPr>
        <p:spPr>
          <a:xfrm>
            <a:off x="5153715" y="1579438"/>
            <a:ext cx="49840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/>
              <a:t>c)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4CD244E-18CD-41DC-834D-810F161039B0}"/>
              </a:ext>
            </a:extLst>
          </p:cNvPr>
          <p:cNvSpPr txBox="1"/>
          <p:nvPr/>
        </p:nvSpPr>
        <p:spPr>
          <a:xfrm>
            <a:off x="258079" y="3898351"/>
            <a:ext cx="49840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/>
              <a:t>d)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F990082-63A0-47A4-B3DC-43AE5C2AC771}"/>
              </a:ext>
            </a:extLst>
          </p:cNvPr>
          <p:cNvSpPr txBox="1"/>
          <p:nvPr/>
        </p:nvSpPr>
        <p:spPr>
          <a:xfrm>
            <a:off x="2636600" y="3894890"/>
            <a:ext cx="49840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/>
              <a:t>e)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020BBFA-2D15-4F5A-A4BC-DE8752299087}"/>
              </a:ext>
            </a:extLst>
          </p:cNvPr>
          <p:cNvSpPr txBox="1"/>
          <p:nvPr/>
        </p:nvSpPr>
        <p:spPr>
          <a:xfrm>
            <a:off x="5206434" y="3891429"/>
            <a:ext cx="49840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/>
              <a:t>f)</a:t>
            </a:r>
          </a:p>
        </p:txBody>
      </p:sp>
    </p:spTree>
    <p:extLst>
      <p:ext uri="{BB962C8B-B14F-4D97-AF65-F5344CB8AC3E}">
        <p14:creationId xmlns:p14="http://schemas.microsoft.com/office/powerpoint/2010/main" val="402293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9944A-83CE-4009-975D-09B9CC28D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1975"/>
          </a:xfrm>
        </p:spPr>
        <p:txBody>
          <a:bodyPr/>
          <a:lstStyle/>
          <a:p>
            <a:pPr>
              <a:defRPr/>
            </a:pPr>
            <a:r>
              <a:rPr lang="en-CA" dirty="0"/>
              <a:t>III) Finding Missing Sides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ADF5D8A5-1841-4D20-BD0A-3D29881E859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7950" y="836613"/>
            <a:ext cx="8928100" cy="2682964"/>
          </a:xfrm>
        </p:spPr>
        <p:txBody>
          <a:bodyPr/>
          <a:lstStyle/>
          <a:p>
            <a:r>
              <a:rPr lang="en-CA" altLang="en-US" sz="2300" dirty="0"/>
              <a:t>The first step is to identify which sides are given, make sure you name the sides based on the angle</a:t>
            </a:r>
          </a:p>
          <a:p>
            <a:r>
              <a:rPr lang="en-CA" altLang="en-US" sz="2300" dirty="0"/>
              <a:t>Using the sides that are given, determine which trig. function to use:  SOH  -    CAH   -   TOA</a:t>
            </a:r>
          </a:p>
          <a:p>
            <a:r>
              <a:rPr lang="en-CA" altLang="en-US" sz="2300" dirty="0"/>
              <a:t>Write the equation and then use algebra to find the missing side</a:t>
            </a:r>
          </a:p>
          <a:p>
            <a:r>
              <a:rPr lang="en-CA" altLang="en-US" sz="2300" dirty="0"/>
              <a:t>Make sure your calculator is in DEG mode!!</a:t>
            </a:r>
          </a:p>
          <a:p>
            <a:endParaRPr lang="en-CA" altLang="en-US" sz="2300" dirty="0"/>
          </a:p>
        </p:txBody>
      </p:sp>
      <p:grpSp>
        <p:nvGrpSpPr>
          <p:cNvPr id="13316" name="Group 10">
            <a:extLst>
              <a:ext uri="{FF2B5EF4-FFF2-40B4-BE49-F238E27FC236}">
                <a16:creationId xmlns:a16="http://schemas.microsoft.com/office/drawing/2014/main" id="{C48BF613-6F39-4431-9251-AE7711BE788F}"/>
              </a:ext>
            </a:extLst>
          </p:cNvPr>
          <p:cNvGrpSpPr>
            <a:grpSpLocks/>
          </p:cNvGrpSpPr>
          <p:nvPr/>
        </p:nvGrpSpPr>
        <p:grpSpPr bwMode="auto">
          <a:xfrm>
            <a:off x="1897291" y="3869784"/>
            <a:ext cx="2160012" cy="1252537"/>
            <a:chOff x="688899" y="2254063"/>
            <a:chExt cx="1933898" cy="1252436"/>
          </a:xfrm>
        </p:grpSpPr>
        <p:grpSp>
          <p:nvGrpSpPr>
            <p:cNvPr id="13318" name="Group 5">
              <a:extLst>
                <a:ext uri="{FF2B5EF4-FFF2-40B4-BE49-F238E27FC236}">
                  <a16:creationId xmlns:a16="http://schemas.microsoft.com/office/drawing/2014/main" id="{E57922CA-4D8D-4552-A76D-83B85799BC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8899" y="2254063"/>
              <a:ext cx="1584176" cy="862279"/>
              <a:chOff x="539552" y="2060848"/>
              <a:chExt cx="2090737" cy="1506538"/>
            </a:xfrm>
          </p:grpSpPr>
          <p:sp>
            <p:nvSpPr>
              <p:cNvPr id="4" name="Right Triangle 3">
                <a:extLst>
                  <a:ext uri="{FF2B5EF4-FFF2-40B4-BE49-F238E27FC236}">
                    <a16:creationId xmlns:a16="http://schemas.microsoft.com/office/drawing/2014/main" id="{03384DCC-8432-40AD-BF1B-02BE77E4389B}"/>
                  </a:ext>
                </a:extLst>
              </p:cNvPr>
              <p:cNvSpPr/>
              <p:nvPr/>
            </p:nvSpPr>
            <p:spPr>
              <a:xfrm flipH="1">
                <a:off x="539552" y="2060848"/>
                <a:ext cx="2091283" cy="1505949"/>
              </a:xfrm>
              <a:prstGeom prst="rtTriangle">
                <a:avLst/>
              </a:prstGeom>
              <a:solidFill>
                <a:schemeClr val="accent1">
                  <a:alpha val="32000"/>
                </a:schemeClr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CA">
                  <a:solidFill>
                    <a:srgbClr val="FFFFFF"/>
                  </a:solidFill>
                </a:endParaRP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8C89FEB-D31C-4D8C-9FF4-009EFA4DDCCD}"/>
                  </a:ext>
                </a:extLst>
              </p:cNvPr>
              <p:cNvSpPr/>
              <p:nvPr/>
            </p:nvSpPr>
            <p:spPr>
              <a:xfrm>
                <a:off x="2463198" y="3303326"/>
                <a:ext cx="167638" cy="252378"/>
              </a:xfrm>
              <a:prstGeom prst="rect">
                <a:avLst/>
              </a:prstGeom>
              <a:noFill/>
              <a:ln w="3492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CA" dirty="0">
                  <a:solidFill>
                    <a:srgbClr val="FFFFFF"/>
                  </a:solidFill>
                </a:endParaRPr>
              </a:p>
            </p:txBody>
          </p:sp>
        </p:grpSp>
        <p:graphicFrame>
          <p:nvGraphicFramePr>
            <p:cNvPr id="13319" name="Object 6">
              <a:extLst>
                <a:ext uri="{FF2B5EF4-FFF2-40B4-BE49-F238E27FC236}">
                  <a16:creationId xmlns:a16="http://schemas.microsoft.com/office/drawing/2014/main" id="{B8F83FFA-74A0-4430-A4C2-BA5DD54E97F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04216" y="2911771"/>
            <a:ext cx="327424" cy="2291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53800" imgH="177480" progId="Equation.DSMT4">
                    <p:embed/>
                  </p:oleObj>
                </mc:Choice>
                <mc:Fallback>
                  <p:oleObj name="Equation" r:id="rId3" imgW="253800" imgH="177480" progId="Equation.DSMT4">
                    <p:embed/>
                    <p:pic>
                      <p:nvPicPr>
                        <p:cNvPr id="13319" name="Object 6">
                          <a:extLst>
                            <a:ext uri="{FF2B5EF4-FFF2-40B4-BE49-F238E27FC236}">
                              <a16:creationId xmlns:a16="http://schemas.microsoft.com/office/drawing/2014/main" id="{B8F83FFA-74A0-4430-A4C2-BA5DD54E97F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4216" y="2911771"/>
                          <a:ext cx="327424" cy="22919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20" name="Object 7">
              <a:extLst>
                <a:ext uri="{FF2B5EF4-FFF2-40B4-BE49-F238E27FC236}">
                  <a16:creationId xmlns:a16="http://schemas.microsoft.com/office/drawing/2014/main" id="{5156CCAC-8BF5-4A06-8160-5888CEBF40D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267743" y="2583651"/>
            <a:ext cx="355054" cy="3281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177480" imgH="164880" progId="Equation.DSMT4">
                    <p:embed/>
                  </p:oleObj>
                </mc:Choice>
                <mc:Fallback>
                  <p:oleObj name="Equation" r:id="rId5" imgW="177480" imgH="164880" progId="Equation.DSMT4">
                    <p:embed/>
                    <p:pic>
                      <p:nvPicPr>
                        <p:cNvPr id="13320" name="Object 7">
                          <a:extLst>
                            <a:ext uri="{FF2B5EF4-FFF2-40B4-BE49-F238E27FC236}">
                              <a16:creationId xmlns:a16="http://schemas.microsoft.com/office/drawing/2014/main" id="{5156CCAC-8BF5-4A06-8160-5888CEBF40D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7743" y="2583651"/>
                          <a:ext cx="355054" cy="3281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21" name="Object 8">
              <a:extLst>
                <a:ext uri="{FF2B5EF4-FFF2-40B4-BE49-F238E27FC236}">
                  <a16:creationId xmlns:a16="http://schemas.microsoft.com/office/drawing/2014/main" id="{DAC3BFED-3C2E-449C-90E8-C2EE077450E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48849" y="3118159"/>
            <a:ext cx="355053" cy="388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126720" imgH="139680" progId="Equation.DSMT4">
                    <p:embed/>
                  </p:oleObj>
                </mc:Choice>
                <mc:Fallback>
                  <p:oleObj name="Equation" r:id="rId7" imgW="126720" imgH="139680" progId="Equation.DSMT4">
                    <p:embed/>
                    <p:pic>
                      <p:nvPicPr>
                        <p:cNvPr id="13321" name="Object 8">
                          <a:extLst>
                            <a:ext uri="{FF2B5EF4-FFF2-40B4-BE49-F238E27FC236}">
                              <a16:creationId xmlns:a16="http://schemas.microsoft.com/office/drawing/2014/main" id="{DAC3BFED-3C2E-449C-90E8-C2EE077450E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8849" y="3118159"/>
                          <a:ext cx="355053" cy="3883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TextBox 6">
            <a:extLst>
              <a:ext uri="{FF2B5EF4-FFF2-40B4-BE49-F238E27FC236}">
                <a16:creationId xmlns:a16="http://schemas.microsoft.com/office/drawing/2014/main" id="{13F19B5F-F660-45D9-ACFC-7AFE84DB1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3928" y="4034448"/>
            <a:ext cx="593725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4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13" name="TextBox 6">
            <a:extLst>
              <a:ext uri="{FF2B5EF4-FFF2-40B4-BE49-F238E27FC236}">
                <a16:creationId xmlns:a16="http://schemas.microsoft.com/office/drawing/2014/main" id="{CA5B109C-7247-4085-A676-13D5480DCE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8490" y="4866928"/>
            <a:ext cx="56515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4100" b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graphicFrame>
        <p:nvGraphicFramePr>
          <p:cNvPr id="14" name="Object 211">
            <a:extLst>
              <a:ext uri="{FF2B5EF4-FFF2-40B4-BE49-F238E27FC236}">
                <a16:creationId xmlns:a16="http://schemas.microsoft.com/office/drawing/2014/main" id="{60FC0267-5620-415E-860D-22C2CBB9B8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12093"/>
              </p:ext>
            </p:extLst>
          </p:nvPr>
        </p:nvGraphicFramePr>
        <p:xfrm>
          <a:off x="5273168" y="3686620"/>
          <a:ext cx="1532216" cy="629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749160" imgH="304560" progId="Equation.DSMT4">
                  <p:embed/>
                </p:oleObj>
              </mc:Choice>
              <mc:Fallback>
                <p:oleObj name="Equation" r:id="rId9" imgW="749160" imgH="304560" progId="Equation.DSMT4">
                  <p:embed/>
                  <p:pic>
                    <p:nvPicPr>
                      <p:cNvPr id="14" name="Object 211">
                        <a:extLst>
                          <a:ext uri="{FF2B5EF4-FFF2-40B4-BE49-F238E27FC236}">
                            <a16:creationId xmlns:a16="http://schemas.microsoft.com/office/drawing/2014/main" id="{60FC0267-5620-415E-860D-22C2CBB9B83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3168" y="3686620"/>
                        <a:ext cx="1532216" cy="629356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12">
            <a:extLst>
              <a:ext uri="{FF2B5EF4-FFF2-40B4-BE49-F238E27FC236}">
                <a16:creationId xmlns:a16="http://schemas.microsoft.com/office/drawing/2014/main" id="{21425234-6CDE-4D1F-AF6F-4F3FD52972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147906"/>
              </p:ext>
            </p:extLst>
          </p:nvPr>
        </p:nvGraphicFramePr>
        <p:xfrm>
          <a:off x="6733059" y="3573016"/>
          <a:ext cx="38417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15640" imgH="431640" progId="Equation.DSMT4">
                  <p:embed/>
                </p:oleObj>
              </mc:Choice>
              <mc:Fallback>
                <p:oleObj name="Equation" r:id="rId11" imgW="215640" imgH="431640" progId="Equation.DSMT4">
                  <p:embed/>
                  <p:pic>
                    <p:nvPicPr>
                      <p:cNvPr id="15" name="Object 212">
                        <a:extLst>
                          <a:ext uri="{FF2B5EF4-FFF2-40B4-BE49-F238E27FC236}">
                            <a16:creationId xmlns:a16="http://schemas.microsoft.com/office/drawing/2014/main" id="{21425234-6CDE-4D1F-AF6F-4F3FD52972F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3059" y="3573016"/>
                        <a:ext cx="384175" cy="771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11">
            <a:extLst>
              <a:ext uri="{FF2B5EF4-FFF2-40B4-BE49-F238E27FC236}">
                <a16:creationId xmlns:a16="http://schemas.microsoft.com/office/drawing/2014/main" id="{369BBB7F-7929-4408-9771-B9E367E123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9615048"/>
              </p:ext>
            </p:extLst>
          </p:nvPr>
        </p:nvGraphicFramePr>
        <p:xfrm>
          <a:off x="4496718" y="4581128"/>
          <a:ext cx="2286000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117440" imgH="177480" progId="Equation.DSMT4">
                  <p:embed/>
                </p:oleObj>
              </mc:Choice>
              <mc:Fallback>
                <p:oleObj name="Equation" r:id="rId13" imgW="1117440" imgH="177480" progId="Equation.DSMT4">
                  <p:embed/>
                  <p:pic>
                    <p:nvPicPr>
                      <p:cNvPr id="16" name="Object 211">
                        <a:extLst>
                          <a:ext uri="{FF2B5EF4-FFF2-40B4-BE49-F238E27FC236}">
                            <a16:creationId xmlns:a16="http://schemas.microsoft.com/office/drawing/2014/main" id="{369BBB7F-7929-4408-9771-B9E367E123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6718" y="4581128"/>
                        <a:ext cx="2286000" cy="366712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11">
            <a:extLst>
              <a:ext uri="{FF2B5EF4-FFF2-40B4-BE49-F238E27FC236}">
                <a16:creationId xmlns:a16="http://schemas.microsoft.com/office/drawing/2014/main" id="{B51AEC19-2C64-4F92-A749-CD90998F3F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329981"/>
              </p:ext>
            </p:extLst>
          </p:nvPr>
        </p:nvGraphicFramePr>
        <p:xfrm>
          <a:off x="6805384" y="4365406"/>
          <a:ext cx="441325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215640" imgH="431640" progId="Equation.DSMT4">
                  <p:embed/>
                </p:oleObj>
              </mc:Choice>
              <mc:Fallback>
                <p:oleObj name="Equation" r:id="rId15" imgW="215640" imgH="431640" progId="Equation.DSMT4">
                  <p:embed/>
                  <p:pic>
                    <p:nvPicPr>
                      <p:cNvPr id="17" name="Object 211">
                        <a:extLst>
                          <a:ext uri="{FF2B5EF4-FFF2-40B4-BE49-F238E27FC236}">
                            <a16:creationId xmlns:a16="http://schemas.microsoft.com/office/drawing/2014/main" id="{B51AEC19-2C64-4F92-A749-CD90998F3FE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5384" y="4365406"/>
                        <a:ext cx="441325" cy="890588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11">
            <a:extLst>
              <a:ext uri="{FF2B5EF4-FFF2-40B4-BE49-F238E27FC236}">
                <a16:creationId xmlns:a16="http://schemas.microsoft.com/office/drawing/2014/main" id="{B681B10B-2334-4848-8697-77F7789713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554826"/>
              </p:ext>
            </p:extLst>
          </p:nvPr>
        </p:nvGraphicFramePr>
        <p:xfrm>
          <a:off x="5432822" y="5274717"/>
          <a:ext cx="2595562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269720" imgH="431640" progId="Equation.DSMT4">
                  <p:embed/>
                </p:oleObj>
              </mc:Choice>
              <mc:Fallback>
                <p:oleObj name="Equation" r:id="rId17" imgW="1269720" imgH="431640" progId="Equation.DSMT4">
                  <p:embed/>
                  <p:pic>
                    <p:nvPicPr>
                      <p:cNvPr id="18" name="Object 211">
                        <a:extLst>
                          <a:ext uri="{FF2B5EF4-FFF2-40B4-BE49-F238E27FC236}">
                            <a16:creationId xmlns:a16="http://schemas.microsoft.com/office/drawing/2014/main" id="{B681B10B-2334-4848-8697-77F7789713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2822" y="5274717"/>
                        <a:ext cx="2595562" cy="890587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11">
            <a:extLst>
              <a:ext uri="{FF2B5EF4-FFF2-40B4-BE49-F238E27FC236}">
                <a16:creationId xmlns:a16="http://schemas.microsoft.com/office/drawing/2014/main" id="{5B1E9B7E-6D0D-47FA-8C35-F5EE1844D4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9606906"/>
              </p:ext>
            </p:extLst>
          </p:nvPr>
        </p:nvGraphicFramePr>
        <p:xfrm>
          <a:off x="5436096" y="6302647"/>
          <a:ext cx="1712912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838080" imgH="177480" progId="Equation.DSMT4">
                  <p:embed/>
                </p:oleObj>
              </mc:Choice>
              <mc:Fallback>
                <p:oleObj name="Equation" r:id="rId19" imgW="838080" imgH="177480" progId="Equation.DSMT4">
                  <p:embed/>
                  <p:pic>
                    <p:nvPicPr>
                      <p:cNvPr id="19" name="Object 211">
                        <a:extLst>
                          <a:ext uri="{FF2B5EF4-FFF2-40B4-BE49-F238E27FC236}">
                            <a16:creationId xmlns:a16="http://schemas.microsoft.com/office/drawing/2014/main" id="{5B1E9B7E-6D0D-47FA-8C35-F5EE1844D4C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6302647"/>
                        <a:ext cx="1712912" cy="3667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915DA-A0E1-4E18-90D8-737BB2FF0BD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7467600" cy="504056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Ex: Find the length of the missing sides: </a:t>
            </a: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54C17409-5BA7-434D-B2D1-7411619B8E57}"/>
              </a:ext>
            </a:extLst>
          </p:cNvPr>
          <p:cNvGrpSpPr/>
          <p:nvPr/>
        </p:nvGrpSpPr>
        <p:grpSpPr>
          <a:xfrm>
            <a:off x="363239" y="942248"/>
            <a:ext cx="2385020" cy="1815404"/>
            <a:chOff x="425450" y="1320800"/>
            <a:chExt cx="3373438" cy="2546350"/>
          </a:xfrm>
        </p:grpSpPr>
        <p:grpSp>
          <p:nvGrpSpPr>
            <p:cNvPr id="4" name="Group 5">
              <a:extLst>
                <a:ext uri="{FF2B5EF4-FFF2-40B4-BE49-F238E27FC236}">
                  <a16:creationId xmlns:a16="http://schemas.microsoft.com/office/drawing/2014/main" id="{153AF6B5-3E45-463D-B7BB-607491D51BD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425450" y="1320800"/>
              <a:ext cx="3057525" cy="2525713"/>
              <a:chOff x="268" y="832"/>
              <a:chExt cx="1926" cy="1591"/>
            </a:xfrm>
          </p:grpSpPr>
          <p:sp>
            <p:nvSpPr>
              <p:cNvPr id="5" name="AutoShape 4">
                <a:extLst>
                  <a:ext uri="{FF2B5EF4-FFF2-40B4-BE49-F238E27FC236}">
                    <a16:creationId xmlns:a16="http://schemas.microsoft.com/office/drawing/2014/main" id="{F5773A43-7830-4DB0-8A00-1EF58ECF163E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74" y="832"/>
                <a:ext cx="1920" cy="1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" name="Rectangle 6">
                <a:extLst>
                  <a:ext uri="{FF2B5EF4-FFF2-40B4-BE49-F238E27FC236}">
                    <a16:creationId xmlns:a16="http://schemas.microsoft.com/office/drawing/2014/main" id="{ACC4CEA8-9CC5-40E7-9E22-0C5CDF562A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solidFill>
                <a:srgbClr val="FFFFFF"/>
              </a:solidFill>
              <a:ln w="2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  <p:sp>
            <p:nvSpPr>
              <p:cNvPr id="7" name="Line 7">
                <a:extLst>
                  <a:ext uri="{FF2B5EF4-FFF2-40B4-BE49-F238E27FC236}">
                    <a16:creationId xmlns:a16="http://schemas.microsoft.com/office/drawing/2014/main" id="{7C2403B7-764D-4A45-B239-2348D57048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8" name="Line 8">
                <a:extLst>
                  <a:ext uri="{FF2B5EF4-FFF2-40B4-BE49-F238E27FC236}">
                    <a16:creationId xmlns:a16="http://schemas.microsoft.com/office/drawing/2014/main" id="{D4F4ABEB-9EBA-47A7-87E8-FB6D30A6BE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8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" name="Line 9">
                <a:extLst>
                  <a:ext uri="{FF2B5EF4-FFF2-40B4-BE49-F238E27FC236}">
                    <a16:creationId xmlns:a16="http://schemas.microsoft.com/office/drawing/2014/main" id="{73A23864-D730-4E8D-B1DD-A0D17134E7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5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0" name="Line 10">
                <a:extLst>
                  <a:ext uri="{FF2B5EF4-FFF2-40B4-BE49-F238E27FC236}">
                    <a16:creationId xmlns:a16="http://schemas.microsoft.com/office/drawing/2014/main" id="{E7C7A20D-179F-4904-97C7-2D6868C027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5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1" name="Line 11">
                <a:extLst>
                  <a:ext uri="{FF2B5EF4-FFF2-40B4-BE49-F238E27FC236}">
                    <a16:creationId xmlns:a16="http://schemas.microsoft.com/office/drawing/2014/main" id="{78A9A9BC-110B-4C81-BD70-85651A07B6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2" name="Line 12">
                <a:extLst>
                  <a:ext uri="{FF2B5EF4-FFF2-40B4-BE49-F238E27FC236}">
                    <a16:creationId xmlns:a16="http://schemas.microsoft.com/office/drawing/2014/main" id="{2B302669-2088-4777-8D23-CA0F73E8E1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" name="Line 13">
                <a:extLst>
                  <a:ext uri="{FF2B5EF4-FFF2-40B4-BE49-F238E27FC236}">
                    <a16:creationId xmlns:a16="http://schemas.microsoft.com/office/drawing/2014/main" id="{5C51E0A8-4D12-48B4-B33C-3D59F387E8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3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" name="Line 14">
                <a:extLst>
                  <a:ext uri="{FF2B5EF4-FFF2-40B4-BE49-F238E27FC236}">
                    <a16:creationId xmlns:a16="http://schemas.microsoft.com/office/drawing/2014/main" id="{AA2B582B-0389-42BD-9729-104A9AD60B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3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5" name="Line 15">
                <a:extLst>
                  <a:ext uri="{FF2B5EF4-FFF2-40B4-BE49-F238E27FC236}">
                    <a16:creationId xmlns:a16="http://schemas.microsoft.com/office/drawing/2014/main" id="{4FF7FB19-B0A7-4344-AA58-20661EF96B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7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6" name="Line 16">
                <a:extLst>
                  <a:ext uri="{FF2B5EF4-FFF2-40B4-BE49-F238E27FC236}">
                    <a16:creationId xmlns:a16="http://schemas.microsoft.com/office/drawing/2014/main" id="{15834588-BD16-40C5-9B3E-3006235612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7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" name="Line 17">
                <a:extLst>
                  <a:ext uri="{FF2B5EF4-FFF2-40B4-BE49-F238E27FC236}">
                    <a16:creationId xmlns:a16="http://schemas.microsoft.com/office/drawing/2014/main" id="{1D7080BB-A14E-49B3-A564-37D364A97E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10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" name="Line 18">
                <a:extLst>
                  <a:ext uri="{FF2B5EF4-FFF2-40B4-BE49-F238E27FC236}">
                    <a16:creationId xmlns:a16="http://schemas.microsoft.com/office/drawing/2014/main" id="{E9A134BA-C3B6-47AC-AF91-133EAA1F64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1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9" name="Line 19">
                <a:extLst>
                  <a:ext uri="{FF2B5EF4-FFF2-40B4-BE49-F238E27FC236}">
                    <a16:creationId xmlns:a16="http://schemas.microsoft.com/office/drawing/2014/main" id="{68D8483E-105E-4694-AD75-78B6D0E731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0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0" name="Line 20">
                <a:extLst>
                  <a:ext uri="{FF2B5EF4-FFF2-40B4-BE49-F238E27FC236}">
                    <a16:creationId xmlns:a16="http://schemas.microsoft.com/office/drawing/2014/main" id="{29AB3FB5-2262-4FC5-BE39-09D82AEF5D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1" name="Line 21">
                <a:extLst>
                  <a:ext uri="{FF2B5EF4-FFF2-40B4-BE49-F238E27FC236}">
                    <a16:creationId xmlns:a16="http://schemas.microsoft.com/office/drawing/2014/main" id="{FF873177-70C8-47C0-8677-A779FA360D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2140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2" name="Line 22">
                <a:extLst>
                  <a:ext uri="{FF2B5EF4-FFF2-40B4-BE49-F238E27FC236}">
                    <a16:creationId xmlns:a16="http://schemas.microsoft.com/office/drawing/2014/main" id="{14D6FA5E-2BDC-49AA-A709-7BE043FDC9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2143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3" name="Line 23">
                <a:extLst>
                  <a:ext uri="{FF2B5EF4-FFF2-40B4-BE49-F238E27FC236}">
                    <a16:creationId xmlns:a16="http://schemas.microsoft.com/office/drawing/2014/main" id="{6F9B175A-FE10-425D-B053-E887E5AA34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880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4" name="Line 24">
                <a:extLst>
                  <a:ext uri="{FF2B5EF4-FFF2-40B4-BE49-F238E27FC236}">
                    <a16:creationId xmlns:a16="http://schemas.microsoft.com/office/drawing/2014/main" id="{8F9F41E0-9649-435F-8919-1B70502935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883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5" name="Line 25">
                <a:extLst>
                  <a:ext uri="{FF2B5EF4-FFF2-40B4-BE49-F238E27FC236}">
                    <a16:creationId xmlns:a16="http://schemas.microsoft.com/office/drawing/2014/main" id="{28BB79F6-29D8-4238-8AFC-C422B4A646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61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6" name="Line 26">
                <a:extLst>
                  <a:ext uri="{FF2B5EF4-FFF2-40B4-BE49-F238E27FC236}">
                    <a16:creationId xmlns:a16="http://schemas.microsoft.com/office/drawing/2014/main" id="{D29C6CAD-3C71-4319-885D-ADD80B62AE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61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7" name="Line 27">
                <a:extLst>
                  <a:ext uri="{FF2B5EF4-FFF2-40B4-BE49-F238E27FC236}">
                    <a16:creationId xmlns:a16="http://schemas.microsoft.com/office/drawing/2014/main" id="{BE004CE3-B1EE-4CE6-ADAB-3ADC76D75D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35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8" name="Line 28">
                <a:extLst>
                  <a:ext uri="{FF2B5EF4-FFF2-40B4-BE49-F238E27FC236}">
                    <a16:creationId xmlns:a16="http://schemas.microsoft.com/office/drawing/2014/main" id="{21B9BA09-B731-49CC-973E-2C91AA346F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35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9" name="Line 29">
                <a:extLst>
                  <a:ext uri="{FF2B5EF4-FFF2-40B4-BE49-F238E27FC236}">
                    <a16:creationId xmlns:a16="http://schemas.microsoft.com/office/drawing/2014/main" id="{ACEBC33E-7BD6-4193-B239-96E19B02EF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09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0" name="Line 30">
                <a:extLst>
                  <a:ext uri="{FF2B5EF4-FFF2-40B4-BE49-F238E27FC236}">
                    <a16:creationId xmlns:a16="http://schemas.microsoft.com/office/drawing/2014/main" id="{49568A8E-5AA9-4F65-BC61-8DCEE91994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09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1" name="Rectangle 31">
                <a:extLst>
                  <a:ext uri="{FF2B5EF4-FFF2-40B4-BE49-F238E27FC236}">
                    <a16:creationId xmlns:a16="http://schemas.microsoft.com/office/drawing/2014/main" id="{530868A6-0E5F-4007-83E8-A19EB4F2E8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noFill/>
              <a:ln w="4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  <p:sp>
            <p:nvSpPr>
              <p:cNvPr id="32" name="Line 32">
                <a:extLst>
                  <a:ext uri="{FF2B5EF4-FFF2-40B4-BE49-F238E27FC236}">
                    <a16:creationId xmlns:a16="http://schemas.microsoft.com/office/drawing/2014/main" id="{BC9B0DB9-28AE-45C4-801D-0F99745975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6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3" name="Line 34">
                <a:extLst>
                  <a:ext uri="{FF2B5EF4-FFF2-40B4-BE49-F238E27FC236}">
                    <a16:creationId xmlns:a16="http://schemas.microsoft.com/office/drawing/2014/main" id="{6AFB6BBE-A121-4423-A95F-C7BC931270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34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4" name="Line 36">
                <a:extLst>
                  <a:ext uri="{FF2B5EF4-FFF2-40B4-BE49-F238E27FC236}">
                    <a16:creationId xmlns:a16="http://schemas.microsoft.com/office/drawing/2014/main" id="{685DC689-5B28-4067-AEC5-4CDA8CCCFD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12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5" name="Line 39">
                <a:extLst>
                  <a:ext uri="{FF2B5EF4-FFF2-40B4-BE49-F238E27FC236}">
                    <a16:creationId xmlns:a16="http://schemas.microsoft.com/office/drawing/2014/main" id="{44C74D59-4105-4173-BDAD-A1282A34F7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" y="1883"/>
                <a:ext cx="21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6" name="Line 41">
                <a:extLst>
                  <a:ext uri="{FF2B5EF4-FFF2-40B4-BE49-F238E27FC236}">
                    <a16:creationId xmlns:a16="http://schemas.microsoft.com/office/drawing/2014/main" id="{B4BC2A00-F307-496F-85E6-ADA3C0AC39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" y="1359"/>
                <a:ext cx="21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7" name="Rectangle 42">
                <a:extLst>
                  <a:ext uri="{FF2B5EF4-FFF2-40B4-BE49-F238E27FC236}">
                    <a16:creationId xmlns:a16="http://schemas.microsoft.com/office/drawing/2014/main" id="{79106FD8-24D2-49A2-832A-58CC143F88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noFill/>
              <a:ln w="4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72" name="Right Triangle 71">
              <a:extLst>
                <a:ext uri="{FF2B5EF4-FFF2-40B4-BE49-F238E27FC236}">
                  <a16:creationId xmlns:a16="http://schemas.microsoft.com/office/drawing/2014/main" id="{E9B9374D-5BF1-4736-96BB-06F90453F03B}"/>
                </a:ext>
              </a:extLst>
            </p:cNvPr>
            <p:cNvSpPr/>
            <p:nvPr/>
          </p:nvSpPr>
          <p:spPr>
            <a:xfrm flipH="1">
              <a:off x="812800" y="1538288"/>
              <a:ext cx="2670175" cy="1870075"/>
            </a:xfrm>
            <a:prstGeom prst="rtTriangle">
              <a:avLst/>
            </a:prstGeom>
            <a:solidFill>
              <a:schemeClr val="accent1">
                <a:alpha val="32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CA">
                <a:solidFill>
                  <a:srgbClr val="FFFFFF"/>
                </a:solidFill>
              </a:endParaRPr>
            </a:p>
          </p:txBody>
        </p:sp>
        <p:graphicFrame>
          <p:nvGraphicFramePr>
            <p:cNvPr id="73" name="Object 178">
              <a:extLst>
                <a:ext uri="{FF2B5EF4-FFF2-40B4-BE49-F238E27FC236}">
                  <a16:creationId xmlns:a16="http://schemas.microsoft.com/office/drawing/2014/main" id="{A4DDDF7B-FA4E-429B-BC6A-9F4A3CCE905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98624153"/>
                </p:ext>
              </p:extLst>
            </p:nvPr>
          </p:nvGraphicFramePr>
          <p:xfrm>
            <a:off x="2017713" y="3481388"/>
            <a:ext cx="273050" cy="3857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26725" imgH="177415" progId="Equation.DSMT4">
                    <p:embed/>
                  </p:oleObj>
                </mc:Choice>
                <mc:Fallback>
                  <p:oleObj name="Equation" r:id="rId3" imgW="126725" imgH="177415" progId="Equation.DSMT4">
                    <p:embed/>
                    <p:pic>
                      <p:nvPicPr>
                        <p:cNvPr id="73" name="Object 178">
                          <a:extLst>
                            <a:ext uri="{FF2B5EF4-FFF2-40B4-BE49-F238E27FC236}">
                              <a16:creationId xmlns:a16="http://schemas.microsoft.com/office/drawing/2014/main" id="{A4DDDF7B-FA4E-429B-BC6A-9F4A3CCE905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7713" y="3481388"/>
                          <a:ext cx="273050" cy="38576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4" name="Object 179">
              <a:extLst>
                <a:ext uri="{FF2B5EF4-FFF2-40B4-BE49-F238E27FC236}">
                  <a16:creationId xmlns:a16="http://schemas.microsoft.com/office/drawing/2014/main" id="{19D04664-19F1-416B-B5E2-7E36DC1D863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28276243"/>
                </p:ext>
              </p:extLst>
            </p:nvPr>
          </p:nvGraphicFramePr>
          <p:xfrm>
            <a:off x="1238250" y="3076575"/>
            <a:ext cx="373063" cy="338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241091" imgH="215713" progId="Equation.DSMT4">
                    <p:embed/>
                  </p:oleObj>
                </mc:Choice>
                <mc:Fallback>
                  <p:oleObj name="Equation" r:id="rId5" imgW="241091" imgH="215713" progId="Equation.DSMT4">
                    <p:embed/>
                    <p:pic>
                      <p:nvPicPr>
                        <p:cNvPr id="74" name="Object 179">
                          <a:extLst>
                            <a:ext uri="{FF2B5EF4-FFF2-40B4-BE49-F238E27FC236}">
                              <a16:creationId xmlns:a16="http://schemas.microsoft.com/office/drawing/2014/main" id="{19D04664-19F1-416B-B5E2-7E36DC1D863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38250" y="3076575"/>
                          <a:ext cx="373063" cy="338138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alpha val="0"/>
                          </a:schemeClr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5" name="Object 180">
              <a:extLst>
                <a:ext uri="{FF2B5EF4-FFF2-40B4-BE49-F238E27FC236}">
                  <a16:creationId xmlns:a16="http://schemas.microsoft.com/office/drawing/2014/main" id="{27ECF41E-969D-4606-B5BF-0BEB2668B70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53325784"/>
                </p:ext>
              </p:extLst>
            </p:nvPr>
          </p:nvGraphicFramePr>
          <p:xfrm>
            <a:off x="3525838" y="2330450"/>
            <a:ext cx="273050" cy="303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126835" imgH="139518" progId="Equation.DSMT4">
                    <p:embed/>
                  </p:oleObj>
                </mc:Choice>
                <mc:Fallback>
                  <p:oleObj name="Equation" r:id="rId7" imgW="126835" imgH="139518" progId="Equation.DSMT4">
                    <p:embed/>
                    <p:pic>
                      <p:nvPicPr>
                        <p:cNvPr id="75" name="Object 180">
                          <a:extLst>
                            <a:ext uri="{FF2B5EF4-FFF2-40B4-BE49-F238E27FC236}">
                              <a16:creationId xmlns:a16="http://schemas.microsoft.com/office/drawing/2014/main" id="{27ECF41E-969D-4606-B5BF-0BEB2668B70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25838" y="2330450"/>
                          <a:ext cx="273050" cy="3032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37A5C16B-5BCC-4F3E-A324-EDC401D7587A}"/>
              </a:ext>
            </a:extLst>
          </p:cNvPr>
          <p:cNvGrpSpPr/>
          <p:nvPr/>
        </p:nvGrpSpPr>
        <p:grpSpPr>
          <a:xfrm>
            <a:off x="5633220" y="932581"/>
            <a:ext cx="2770604" cy="2076485"/>
            <a:chOff x="5294313" y="1298575"/>
            <a:chExt cx="3057525" cy="2886075"/>
          </a:xfrm>
        </p:grpSpPr>
        <p:grpSp>
          <p:nvGrpSpPr>
            <p:cNvPr id="38" name="Group 5">
              <a:extLst>
                <a:ext uri="{FF2B5EF4-FFF2-40B4-BE49-F238E27FC236}">
                  <a16:creationId xmlns:a16="http://schemas.microsoft.com/office/drawing/2014/main" id="{C327335B-8CC8-45DD-A0B6-BA0563FD347F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5294313" y="1298575"/>
              <a:ext cx="3057525" cy="2525713"/>
              <a:chOff x="268" y="832"/>
              <a:chExt cx="1926" cy="1591"/>
            </a:xfrm>
          </p:grpSpPr>
          <p:sp>
            <p:nvSpPr>
              <p:cNvPr id="39" name="AutoShape 4">
                <a:extLst>
                  <a:ext uri="{FF2B5EF4-FFF2-40B4-BE49-F238E27FC236}">
                    <a16:creationId xmlns:a16="http://schemas.microsoft.com/office/drawing/2014/main" id="{FA838464-B8B1-4E5D-ADBD-B19943D9402E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74" y="832"/>
                <a:ext cx="1920" cy="1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0" name="Rectangle 6">
                <a:extLst>
                  <a:ext uri="{FF2B5EF4-FFF2-40B4-BE49-F238E27FC236}">
                    <a16:creationId xmlns:a16="http://schemas.microsoft.com/office/drawing/2014/main" id="{3B2B3935-A2C7-4A7D-9374-3A9B43D232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solidFill>
                <a:srgbClr val="FFFFFF"/>
              </a:solidFill>
              <a:ln w="2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  <p:sp>
            <p:nvSpPr>
              <p:cNvPr id="41" name="Line 7">
                <a:extLst>
                  <a:ext uri="{FF2B5EF4-FFF2-40B4-BE49-F238E27FC236}">
                    <a16:creationId xmlns:a16="http://schemas.microsoft.com/office/drawing/2014/main" id="{36A23CFE-B6EF-4FBF-8C6C-F8081629FA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2" name="Line 8">
                <a:extLst>
                  <a:ext uri="{FF2B5EF4-FFF2-40B4-BE49-F238E27FC236}">
                    <a16:creationId xmlns:a16="http://schemas.microsoft.com/office/drawing/2014/main" id="{F7E6BDCF-16EF-4C78-8DC6-679F487C3A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8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" name="Line 9">
                <a:extLst>
                  <a:ext uri="{FF2B5EF4-FFF2-40B4-BE49-F238E27FC236}">
                    <a16:creationId xmlns:a16="http://schemas.microsoft.com/office/drawing/2014/main" id="{6142E03A-B667-4392-83E6-68EBF34427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5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4" name="Line 10">
                <a:extLst>
                  <a:ext uri="{FF2B5EF4-FFF2-40B4-BE49-F238E27FC236}">
                    <a16:creationId xmlns:a16="http://schemas.microsoft.com/office/drawing/2014/main" id="{97F34D09-3F0B-4D20-BCC4-0DCA8EDACC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5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5" name="Line 11">
                <a:extLst>
                  <a:ext uri="{FF2B5EF4-FFF2-40B4-BE49-F238E27FC236}">
                    <a16:creationId xmlns:a16="http://schemas.microsoft.com/office/drawing/2014/main" id="{41E69F1D-B2EF-42E6-BC2B-ECFBC16301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6" name="Line 12">
                <a:extLst>
                  <a:ext uri="{FF2B5EF4-FFF2-40B4-BE49-F238E27FC236}">
                    <a16:creationId xmlns:a16="http://schemas.microsoft.com/office/drawing/2014/main" id="{CC7D872B-8B87-4CAC-ABFF-76BBBB591A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7" name="Line 13">
                <a:extLst>
                  <a:ext uri="{FF2B5EF4-FFF2-40B4-BE49-F238E27FC236}">
                    <a16:creationId xmlns:a16="http://schemas.microsoft.com/office/drawing/2014/main" id="{02E19615-2CB6-4D78-A134-562C5CFCFA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3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8" name="Line 14">
                <a:extLst>
                  <a:ext uri="{FF2B5EF4-FFF2-40B4-BE49-F238E27FC236}">
                    <a16:creationId xmlns:a16="http://schemas.microsoft.com/office/drawing/2014/main" id="{6A700680-9E4F-4EAC-A040-FE6DCAB56E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3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9" name="Line 15">
                <a:extLst>
                  <a:ext uri="{FF2B5EF4-FFF2-40B4-BE49-F238E27FC236}">
                    <a16:creationId xmlns:a16="http://schemas.microsoft.com/office/drawing/2014/main" id="{AA1C46F0-87A9-44BF-ABB7-8BBFEE51A8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7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0" name="Line 16">
                <a:extLst>
                  <a:ext uri="{FF2B5EF4-FFF2-40B4-BE49-F238E27FC236}">
                    <a16:creationId xmlns:a16="http://schemas.microsoft.com/office/drawing/2014/main" id="{83A72A22-202A-4DD1-ACEB-8A1F301708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7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" name="Line 17">
                <a:extLst>
                  <a:ext uri="{FF2B5EF4-FFF2-40B4-BE49-F238E27FC236}">
                    <a16:creationId xmlns:a16="http://schemas.microsoft.com/office/drawing/2014/main" id="{B838FE28-E9E1-4991-82EB-872B5065A6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10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2" name="Line 18">
                <a:extLst>
                  <a:ext uri="{FF2B5EF4-FFF2-40B4-BE49-F238E27FC236}">
                    <a16:creationId xmlns:a16="http://schemas.microsoft.com/office/drawing/2014/main" id="{E2C66F07-8D6C-4B48-BEBB-66035B391D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1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3" name="Line 19">
                <a:extLst>
                  <a:ext uri="{FF2B5EF4-FFF2-40B4-BE49-F238E27FC236}">
                    <a16:creationId xmlns:a16="http://schemas.microsoft.com/office/drawing/2014/main" id="{A8A2A17B-B76B-4962-BC0F-9676AF4DEB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0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4" name="Line 20">
                <a:extLst>
                  <a:ext uri="{FF2B5EF4-FFF2-40B4-BE49-F238E27FC236}">
                    <a16:creationId xmlns:a16="http://schemas.microsoft.com/office/drawing/2014/main" id="{5426688F-F203-4B3F-AFAC-ACAD271C8E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5" name="Line 21">
                <a:extLst>
                  <a:ext uri="{FF2B5EF4-FFF2-40B4-BE49-F238E27FC236}">
                    <a16:creationId xmlns:a16="http://schemas.microsoft.com/office/drawing/2014/main" id="{C8B0B750-F558-47DB-B9AD-81DEEE71F8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2140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6" name="Line 22">
                <a:extLst>
                  <a:ext uri="{FF2B5EF4-FFF2-40B4-BE49-F238E27FC236}">
                    <a16:creationId xmlns:a16="http://schemas.microsoft.com/office/drawing/2014/main" id="{12AC96DD-A85D-4853-BF4C-8711A708C1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2143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7" name="Line 23">
                <a:extLst>
                  <a:ext uri="{FF2B5EF4-FFF2-40B4-BE49-F238E27FC236}">
                    <a16:creationId xmlns:a16="http://schemas.microsoft.com/office/drawing/2014/main" id="{0135E452-59B8-4ADA-8361-4A8D828D33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880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8" name="Line 24">
                <a:extLst>
                  <a:ext uri="{FF2B5EF4-FFF2-40B4-BE49-F238E27FC236}">
                    <a16:creationId xmlns:a16="http://schemas.microsoft.com/office/drawing/2014/main" id="{ACFE8EA9-22FE-42D9-8EB0-AA00FB53D6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883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9" name="Line 25">
                <a:extLst>
                  <a:ext uri="{FF2B5EF4-FFF2-40B4-BE49-F238E27FC236}">
                    <a16:creationId xmlns:a16="http://schemas.microsoft.com/office/drawing/2014/main" id="{3B6BD24E-905A-4DC0-8C96-8DEF83CA7D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61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0" name="Line 26">
                <a:extLst>
                  <a:ext uri="{FF2B5EF4-FFF2-40B4-BE49-F238E27FC236}">
                    <a16:creationId xmlns:a16="http://schemas.microsoft.com/office/drawing/2014/main" id="{F9C65C75-0F50-43FE-A3DC-62D21BC9C9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61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1" name="Line 27">
                <a:extLst>
                  <a:ext uri="{FF2B5EF4-FFF2-40B4-BE49-F238E27FC236}">
                    <a16:creationId xmlns:a16="http://schemas.microsoft.com/office/drawing/2014/main" id="{79B4524E-1D7A-422C-BB5E-970BE5CD97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35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2" name="Line 28">
                <a:extLst>
                  <a:ext uri="{FF2B5EF4-FFF2-40B4-BE49-F238E27FC236}">
                    <a16:creationId xmlns:a16="http://schemas.microsoft.com/office/drawing/2014/main" id="{3E6DC3A3-6757-48F1-A9DD-842CB84C83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35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3" name="Line 29">
                <a:extLst>
                  <a:ext uri="{FF2B5EF4-FFF2-40B4-BE49-F238E27FC236}">
                    <a16:creationId xmlns:a16="http://schemas.microsoft.com/office/drawing/2014/main" id="{673F63FE-AA56-4BC2-8E37-7BA243B61E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09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4" name="Line 30">
                <a:extLst>
                  <a:ext uri="{FF2B5EF4-FFF2-40B4-BE49-F238E27FC236}">
                    <a16:creationId xmlns:a16="http://schemas.microsoft.com/office/drawing/2014/main" id="{5F21D199-CF80-4014-A6A1-301752485D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09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5" name="Rectangle 31">
                <a:extLst>
                  <a:ext uri="{FF2B5EF4-FFF2-40B4-BE49-F238E27FC236}">
                    <a16:creationId xmlns:a16="http://schemas.microsoft.com/office/drawing/2014/main" id="{A3FDCABA-CCCC-40CE-B1F5-5CD99CAECF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noFill/>
              <a:ln w="4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  <p:sp>
            <p:nvSpPr>
              <p:cNvPr id="66" name="Line 32">
                <a:extLst>
                  <a:ext uri="{FF2B5EF4-FFF2-40B4-BE49-F238E27FC236}">
                    <a16:creationId xmlns:a16="http://schemas.microsoft.com/office/drawing/2014/main" id="{81C05C64-EE45-4EF8-87F2-2D25340C44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6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7" name="Line 34">
                <a:extLst>
                  <a:ext uri="{FF2B5EF4-FFF2-40B4-BE49-F238E27FC236}">
                    <a16:creationId xmlns:a16="http://schemas.microsoft.com/office/drawing/2014/main" id="{C48B6E35-B1AF-414C-988D-1729A18976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34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8" name="Line 36">
                <a:extLst>
                  <a:ext uri="{FF2B5EF4-FFF2-40B4-BE49-F238E27FC236}">
                    <a16:creationId xmlns:a16="http://schemas.microsoft.com/office/drawing/2014/main" id="{C557A3D2-AEF1-4BD2-87C8-E0A4F0F3A4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12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9" name="Line 39">
                <a:extLst>
                  <a:ext uri="{FF2B5EF4-FFF2-40B4-BE49-F238E27FC236}">
                    <a16:creationId xmlns:a16="http://schemas.microsoft.com/office/drawing/2014/main" id="{081D7A77-4D0A-4486-8743-9437263E75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" y="1883"/>
                <a:ext cx="21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70" name="Line 41">
                <a:extLst>
                  <a:ext uri="{FF2B5EF4-FFF2-40B4-BE49-F238E27FC236}">
                    <a16:creationId xmlns:a16="http://schemas.microsoft.com/office/drawing/2014/main" id="{BE78EEA0-54A7-4371-9053-89F3719D3A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" y="1359"/>
                <a:ext cx="21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71" name="Rectangle 42">
                <a:extLst>
                  <a:ext uri="{FF2B5EF4-FFF2-40B4-BE49-F238E27FC236}">
                    <a16:creationId xmlns:a16="http://schemas.microsoft.com/office/drawing/2014/main" id="{F518B873-0DD3-4BD1-AE19-96DE9AE459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noFill/>
              <a:ln w="4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76" name="Right Triangle 75">
              <a:extLst>
                <a:ext uri="{FF2B5EF4-FFF2-40B4-BE49-F238E27FC236}">
                  <a16:creationId xmlns:a16="http://schemas.microsoft.com/office/drawing/2014/main" id="{135D43C2-3F58-411A-BB34-A1D23EF75C6D}"/>
                </a:ext>
              </a:extLst>
            </p:cNvPr>
            <p:cNvSpPr/>
            <p:nvPr/>
          </p:nvSpPr>
          <p:spPr>
            <a:xfrm flipH="1">
              <a:off x="5695950" y="1379538"/>
              <a:ext cx="1489075" cy="2427287"/>
            </a:xfrm>
            <a:prstGeom prst="rtTriangle">
              <a:avLst/>
            </a:prstGeom>
            <a:solidFill>
              <a:schemeClr val="accent1">
                <a:alpha val="32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CA">
                <a:solidFill>
                  <a:srgbClr val="FFFFFF"/>
                </a:solidFill>
              </a:endParaRPr>
            </a:p>
          </p:txBody>
        </p:sp>
        <p:graphicFrame>
          <p:nvGraphicFramePr>
            <p:cNvPr id="77" name="Object 181">
              <a:extLst>
                <a:ext uri="{FF2B5EF4-FFF2-40B4-BE49-F238E27FC236}">
                  <a16:creationId xmlns:a16="http://schemas.microsoft.com/office/drawing/2014/main" id="{2F73BD93-0327-4585-8012-1EE26455536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60482392"/>
                </p:ext>
              </p:extLst>
            </p:nvPr>
          </p:nvGraphicFramePr>
          <p:xfrm>
            <a:off x="6311900" y="3825875"/>
            <a:ext cx="273050" cy="358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126780" imgH="164814" progId="Equation.DSMT4">
                    <p:embed/>
                  </p:oleObj>
                </mc:Choice>
                <mc:Fallback>
                  <p:oleObj name="Equation" r:id="rId9" imgW="126780" imgH="164814" progId="Equation.DSMT4">
                    <p:embed/>
                    <p:pic>
                      <p:nvPicPr>
                        <p:cNvPr id="77" name="Object 181">
                          <a:extLst>
                            <a:ext uri="{FF2B5EF4-FFF2-40B4-BE49-F238E27FC236}">
                              <a16:creationId xmlns:a16="http://schemas.microsoft.com/office/drawing/2014/main" id="{2F73BD93-0327-4585-8012-1EE26455536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11900" y="3825875"/>
                          <a:ext cx="273050" cy="358775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8" name="Object 182">
              <a:extLst>
                <a:ext uri="{FF2B5EF4-FFF2-40B4-BE49-F238E27FC236}">
                  <a16:creationId xmlns:a16="http://schemas.microsoft.com/office/drawing/2014/main" id="{13C81353-C869-408F-9D71-41F2476CF5C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20639843"/>
                </p:ext>
              </p:extLst>
            </p:nvPr>
          </p:nvGraphicFramePr>
          <p:xfrm>
            <a:off x="5851525" y="3452813"/>
            <a:ext cx="373063" cy="3381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241091" imgH="215713" progId="Equation.DSMT4">
                    <p:embed/>
                  </p:oleObj>
                </mc:Choice>
                <mc:Fallback>
                  <p:oleObj name="Equation" r:id="rId11" imgW="241091" imgH="215713" progId="Equation.DSMT4">
                    <p:embed/>
                    <p:pic>
                      <p:nvPicPr>
                        <p:cNvPr id="78" name="Object 182">
                          <a:extLst>
                            <a:ext uri="{FF2B5EF4-FFF2-40B4-BE49-F238E27FC236}">
                              <a16:creationId xmlns:a16="http://schemas.microsoft.com/office/drawing/2014/main" id="{13C81353-C869-408F-9D71-41F2476CF5C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51525" y="3452813"/>
                          <a:ext cx="373063" cy="338137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alpha val="0"/>
                          </a:schemeClr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9" name="Object 183">
              <a:extLst>
                <a:ext uri="{FF2B5EF4-FFF2-40B4-BE49-F238E27FC236}">
                  <a16:creationId xmlns:a16="http://schemas.microsoft.com/office/drawing/2014/main" id="{547FC034-03DB-48AC-AA41-BE7B741231B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23852830"/>
                </p:ext>
              </p:extLst>
            </p:nvPr>
          </p:nvGraphicFramePr>
          <p:xfrm>
            <a:off x="7254875" y="2459038"/>
            <a:ext cx="273050" cy="303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126835" imgH="139518" progId="Equation.DSMT4">
                    <p:embed/>
                  </p:oleObj>
                </mc:Choice>
                <mc:Fallback>
                  <p:oleObj name="Equation" r:id="rId13" imgW="126835" imgH="139518" progId="Equation.DSMT4">
                    <p:embed/>
                    <p:pic>
                      <p:nvPicPr>
                        <p:cNvPr id="79" name="Object 183">
                          <a:extLst>
                            <a:ext uri="{FF2B5EF4-FFF2-40B4-BE49-F238E27FC236}">
                              <a16:creationId xmlns:a16="http://schemas.microsoft.com/office/drawing/2014/main" id="{547FC034-03DB-48AC-AA41-BE7B741231B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54875" y="2459038"/>
                          <a:ext cx="273050" cy="3032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56A8774B-D37B-496F-AF2D-E34C61836BF2}"/>
              </a:ext>
            </a:extLst>
          </p:cNvPr>
          <p:cNvGrpSpPr/>
          <p:nvPr/>
        </p:nvGrpSpPr>
        <p:grpSpPr>
          <a:xfrm>
            <a:off x="251520" y="4193910"/>
            <a:ext cx="2334031" cy="1738442"/>
            <a:chOff x="368218" y="3600159"/>
            <a:chExt cx="3057525" cy="2525713"/>
          </a:xfrm>
        </p:grpSpPr>
        <p:grpSp>
          <p:nvGrpSpPr>
            <p:cNvPr id="82" name="Group 5">
              <a:extLst>
                <a:ext uri="{FF2B5EF4-FFF2-40B4-BE49-F238E27FC236}">
                  <a16:creationId xmlns:a16="http://schemas.microsoft.com/office/drawing/2014/main" id="{F3B5D135-1598-46FF-B196-1BE338822DF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68218" y="3600159"/>
              <a:ext cx="3057525" cy="2525713"/>
              <a:chOff x="268" y="832"/>
              <a:chExt cx="1926" cy="1591"/>
            </a:xfrm>
          </p:grpSpPr>
          <p:sp>
            <p:nvSpPr>
              <p:cNvPr id="83" name="AutoShape 4">
                <a:extLst>
                  <a:ext uri="{FF2B5EF4-FFF2-40B4-BE49-F238E27FC236}">
                    <a16:creationId xmlns:a16="http://schemas.microsoft.com/office/drawing/2014/main" id="{072CB55C-1625-44BB-B178-F2BCED5DE26B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74" y="832"/>
                <a:ext cx="1920" cy="1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84" name="Rectangle 6">
                <a:extLst>
                  <a:ext uri="{FF2B5EF4-FFF2-40B4-BE49-F238E27FC236}">
                    <a16:creationId xmlns:a16="http://schemas.microsoft.com/office/drawing/2014/main" id="{39C1A0F2-6561-4926-AD57-C5EE1883D1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solidFill>
                <a:srgbClr val="FFFFFF"/>
              </a:solidFill>
              <a:ln w="2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  <p:sp>
            <p:nvSpPr>
              <p:cNvPr id="85" name="Line 7">
                <a:extLst>
                  <a:ext uri="{FF2B5EF4-FFF2-40B4-BE49-F238E27FC236}">
                    <a16:creationId xmlns:a16="http://schemas.microsoft.com/office/drawing/2014/main" id="{6999D73D-7018-4745-B545-0E06D52211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86" name="Line 8">
                <a:extLst>
                  <a:ext uri="{FF2B5EF4-FFF2-40B4-BE49-F238E27FC236}">
                    <a16:creationId xmlns:a16="http://schemas.microsoft.com/office/drawing/2014/main" id="{C61DD3DD-BA83-487A-91FB-8FC9038781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8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87" name="Line 9">
                <a:extLst>
                  <a:ext uri="{FF2B5EF4-FFF2-40B4-BE49-F238E27FC236}">
                    <a16:creationId xmlns:a16="http://schemas.microsoft.com/office/drawing/2014/main" id="{81A37FEF-C76D-4F02-A7FE-8673F321F0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5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88" name="Line 10">
                <a:extLst>
                  <a:ext uri="{FF2B5EF4-FFF2-40B4-BE49-F238E27FC236}">
                    <a16:creationId xmlns:a16="http://schemas.microsoft.com/office/drawing/2014/main" id="{6191A978-7CFD-435A-B0D4-FD39F0CBE2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5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89" name="Line 11">
                <a:extLst>
                  <a:ext uri="{FF2B5EF4-FFF2-40B4-BE49-F238E27FC236}">
                    <a16:creationId xmlns:a16="http://schemas.microsoft.com/office/drawing/2014/main" id="{45451D9F-50AB-4578-8806-9DD6311235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0" name="Line 12">
                <a:extLst>
                  <a:ext uri="{FF2B5EF4-FFF2-40B4-BE49-F238E27FC236}">
                    <a16:creationId xmlns:a16="http://schemas.microsoft.com/office/drawing/2014/main" id="{7B42ACEE-7D79-441A-8D6B-CAA807AFE2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1" name="Line 13">
                <a:extLst>
                  <a:ext uri="{FF2B5EF4-FFF2-40B4-BE49-F238E27FC236}">
                    <a16:creationId xmlns:a16="http://schemas.microsoft.com/office/drawing/2014/main" id="{4E7809F1-5C97-4639-819A-1104431B78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3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" name="Line 14">
                <a:extLst>
                  <a:ext uri="{FF2B5EF4-FFF2-40B4-BE49-F238E27FC236}">
                    <a16:creationId xmlns:a16="http://schemas.microsoft.com/office/drawing/2014/main" id="{E7698E0F-81DD-4A92-99B8-0E3CEEE770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3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3" name="Line 15">
                <a:extLst>
                  <a:ext uri="{FF2B5EF4-FFF2-40B4-BE49-F238E27FC236}">
                    <a16:creationId xmlns:a16="http://schemas.microsoft.com/office/drawing/2014/main" id="{9DCC1760-3AE1-43AA-A8A3-BF4E29BD09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7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4" name="Line 16">
                <a:extLst>
                  <a:ext uri="{FF2B5EF4-FFF2-40B4-BE49-F238E27FC236}">
                    <a16:creationId xmlns:a16="http://schemas.microsoft.com/office/drawing/2014/main" id="{9CA9D51B-B5D2-4544-AFB2-19F5F0C885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7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5" name="Line 17">
                <a:extLst>
                  <a:ext uri="{FF2B5EF4-FFF2-40B4-BE49-F238E27FC236}">
                    <a16:creationId xmlns:a16="http://schemas.microsoft.com/office/drawing/2014/main" id="{AD618ADD-752F-4E9A-9F64-96043DED37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10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6" name="Line 18">
                <a:extLst>
                  <a:ext uri="{FF2B5EF4-FFF2-40B4-BE49-F238E27FC236}">
                    <a16:creationId xmlns:a16="http://schemas.microsoft.com/office/drawing/2014/main" id="{4BE2F431-8A2B-4882-841A-26DDBEC83F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1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7" name="Line 19">
                <a:extLst>
                  <a:ext uri="{FF2B5EF4-FFF2-40B4-BE49-F238E27FC236}">
                    <a16:creationId xmlns:a16="http://schemas.microsoft.com/office/drawing/2014/main" id="{7FD443EF-4FF5-4E72-9925-6BCF92BB64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0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8" name="Line 20">
                <a:extLst>
                  <a:ext uri="{FF2B5EF4-FFF2-40B4-BE49-F238E27FC236}">
                    <a16:creationId xmlns:a16="http://schemas.microsoft.com/office/drawing/2014/main" id="{7946B591-AC24-454E-AA57-F6197B29BB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9" name="Line 21">
                <a:extLst>
                  <a:ext uri="{FF2B5EF4-FFF2-40B4-BE49-F238E27FC236}">
                    <a16:creationId xmlns:a16="http://schemas.microsoft.com/office/drawing/2014/main" id="{A0875EBE-C33D-4BF4-9D1E-B872EF5657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2140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00" name="Line 22">
                <a:extLst>
                  <a:ext uri="{FF2B5EF4-FFF2-40B4-BE49-F238E27FC236}">
                    <a16:creationId xmlns:a16="http://schemas.microsoft.com/office/drawing/2014/main" id="{913C1149-6298-445B-B8FE-11232F2054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2143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01" name="Line 23">
                <a:extLst>
                  <a:ext uri="{FF2B5EF4-FFF2-40B4-BE49-F238E27FC236}">
                    <a16:creationId xmlns:a16="http://schemas.microsoft.com/office/drawing/2014/main" id="{CD2A9AB1-22FD-4B1E-A06F-8842C34ED7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880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02" name="Line 24">
                <a:extLst>
                  <a:ext uri="{FF2B5EF4-FFF2-40B4-BE49-F238E27FC236}">
                    <a16:creationId xmlns:a16="http://schemas.microsoft.com/office/drawing/2014/main" id="{22521FC4-1930-4578-B849-775E453940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883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03" name="Line 25">
                <a:extLst>
                  <a:ext uri="{FF2B5EF4-FFF2-40B4-BE49-F238E27FC236}">
                    <a16:creationId xmlns:a16="http://schemas.microsoft.com/office/drawing/2014/main" id="{56123CAD-D1D6-4320-A0BF-90AB5143B8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61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04" name="Line 26">
                <a:extLst>
                  <a:ext uri="{FF2B5EF4-FFF2-40B4-BE49-F238E27FC236}">
                    <a16:creationId xmlns:a16="http://schemas.microsoft.com/office/drawing/2014/main" id="{87100448-DCF7-490C-B47A-253DF5E96E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61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05" name="Line 27">
                <a:extLst>
                  <a:ext uri="{FF2B5EF4-FFF2-40B4-BE49-F238E27FC236}">
                    <a16:creationId xmlns:a16="http://schemas.microsoft.com/office/drawing/2014/main" id="{4B4CB4E2-BDB3-42D6-90D5-FFD4A45241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35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06" name="Line 28">
                <a:extLst>
                  <a:ext uri="{FF2B5EF4-FFF2-40B4-BE49-F238E27FC236}">
                    <a16:creationId xmlns:a16="http://schemas.microsoft.com/office/drawing/2014/main" id="{614F22AC-4236-444F-9C37-93E54D1FAF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35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07" name="Line 29">
                <a:extLst>
                  <a:ext uri="{FF2B5EF4-FFF2-40B4-BE49-F238E27FC236}">
                    <a16:creationId xmlns:a16="http://schemas.microsoft.com/office/drawing/2014/main" id="{B17E3894-D126-4E91-AB93-D4DE26A2BB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09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08" name="Line 30">
                <a:extLst>
                  <a:ext uri="{FF2B5EF4-FFF2-40B4-BE49-F238E27FC236}">
                    <a16:creationId xmlns:a16="http://schemas.microsoft.com/office/drawing/2014/main" id="{A2C5A78B-0771-4EE0-901C-A67B567298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09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09" name="Rectangle 31">
                <a:extLst>
                  <a:ext uri="{FF2B5EF4-FFF2-40B4-BE49-F238E27FC236}">
                    <a16:creationId xmlns:a16="http://schemas.microsoft.com/office/drawing/2014/main" id="{06A43F89-21DF-405B-A55C-3F10F4A6DA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noFill/>
              <a:ln w="4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  <p:sp>
            <p:nvSpPr>
              <p:cNvPr id="110" name="Line 32">
                <a:extLst>
                  <a:ext uri="{FF2B5EF4-FFF2-40B4-BE49-F238E27FC236}">
                    <a16:creationId xmlns:a16="http://schemas.microsoft.com/office/drawing/2014/main" id="{BF7491A2-A45B-47DD-95CC-5C09C72FA1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6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11" name="Line 34">
                <a:extLst>
                  <a:ext uri="{FF2B5EF4-FFF2-40B4-BE49-F238E27FC236}">
                    <a16:creationId xmlns:a16="http://schemas.microsoft.com/office/drawing/2014/main" id="{EA1501DA-3623-4531-B3B3-51DE56372D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34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12" name="Line 36">
                <a:extLst>
                  <a:ext uri="{FF2B5EF4-FFF2-40B4-BE49-F238E27FC236}">
                    <a16:creationId xmlns:a16="http://schemas.microsoft.com/office/drawing/2014/main" id="{67312571-3D79-453D-AB5A-C3E0C531F3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12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13" name="Line 39">
                <a:extLst>
                  <a:ext uri="{FF2B5EF4-FFF2-40B4-BE49-F238E27FC236}">
                    <a16:creationId xmlns:a16="http://schemas.microsoft.com/office/drawing/2014/main" id="{EAEC027E-DD90-459C-A348-EF520BC125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" y="1883"/>
                <a:ext cx="21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14" name="Line 41">
                <a:extLst>
                  <a:ext uri="{FF2B5EF4-FFF2-40B4-BE49-F238E27FC236}">
                    <a16:creationId xmlns:a16="http://schemas.microsoft.com/office/drawing/2014/main" id="{45464638-0D7E-47DC-85F6-14D8909476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" y="1359"/>
                <a:ext cx="21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15" name="Rectangle 42">
                <a:extLst>
                  <a:ext uri="{FF2B5EF4-FFF2-40B4-BE49-F238E27FC236}">
                    <a16:creationId xmlns:a16="http://schemas.microsoft.com/office/drawing/2014/main" id="{372E4A4F-E9F9-462E-8F2E-7F3F017DF1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noFill/>
              <a:ln w="4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150" name="Right Triangle 149">
              <a:extLst>
                <a:ext uri="{FF2B5EF4-FFF2-40B4-BE49-F238E27FC236}">
                  <a16:creationId xmlns:a16="http://schemas.microsoft.com/office/drawing/2014/main" id="{39C213C5-179D-45D3-91AC-DC63252FD88C}"/>
                </a:ext>
              </a:extLst>
            </p:cNvPr>
            <p:cNvSpPr/>
            <p:nvPr/>
          </p:nvSpPr>
          <p:spPr>
            <a:xfrm flipH="1">
              <a:off x="376156" y="3817647"/>
              <a:ext cx="2670175" cy="1870075"/>
            </a:xfrm>
            <a:prstGeom prst="rtTriangle">
              <a:avLst/>
            </a:prstGeom>
            <a:solidFill>
              <a:schemeClr val="accent1">
                <a:alpha val="32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CA">
                <a:solidFill>
                  <a:srgbClr val="FFFFFF"/>
                </a:solidFill>
              </a:endParaRPr>
            </a:p>
          </p:txBody>
        </p:sp>
        <p:graphicFrame>
          <p:nvGraphicFramePr>
            <p:cNvPr id="151" name="Object 189">
              <a:extLst>
                <a:ext uri="{FF2B5EF4-FFF2-40B4-BE49-F238E27FC236}">
                  <a16:creationId xmlns:a16="http://schemas.microsoft.com/office/drawing/2014/main" id="{9BD9102E-7052-4572-A2A8-E531DB6FC4C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8941818"/>
                </p:ext>
              </p:extLst>
            </p:nvPr>
          </p:nvGraphicFramePr>
          <p:xfrm>
            <a:off x="1120693" y="4363747"/>
            <a:ext cx="711200" cy="3857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329914" imgH="177646" progId="Equation.DSMT4">
                    <p:embed/>
                  </p:oleObj>
                </mc:Choice>
                <mc:Fallback>
                  <p:oleObj name="Equation" r:id="rId14" imgW="329914" imgH="177646" progId="Equation.DSMT4">
                    <p:embed/>
                    <p:pic>
                      <p:nvPicPr>
                        <p:cNvPr id="151" name="Object 189">
                          <a:extLst>
                            <a:ext uri="{FF2B5EF4-FFF2-40B4-BE49-F238E27FC236}">
                              <a16:creationId xmlns:a16="http://schemas.microsoft.com/office/drawing/2014/main" id="{9BD9102E-7052-4572-A2A8-E531DB6FC4C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20693" y="4363747"/>
                          <a:ext cx="711200" cy="38576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2" name="Object 190">
              <a:extLst>
                <a:ext uri="{FF2B5EF4-FFF2-40B4-BE49-F238E27FC236}">
                  <a16:creationId xmlns:a16="http://schemas.microsoft.com/office/drawing/2014/main" id="{C0266E72-78F2-456B-8AAB-78CA642794E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71644453"/>
                </p:ext>
              </p:extLst>
            </p:nvPr>
          </p:nvGraphicFramePr>
          <p:xfrm>
            <a:off x="784143" y="5338472"/>
            <a:ext cx="373063" cy="3381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241091" imgH="215713" progId="Equation.DSMT4">
                    <p:embed/>
                  </p:oleObj>
                </mc:Choice>
                <mc:Fallback>
                  <p:oleObj name="Equation" r:id="rId16" imgW="241091" imgH="215713" progId="Equation.DSMT4">
                    <p:embed/>
                    <p:pic>
                      <p:nvPicPr>
                        <p:cNvPr id="152" name="Object 190">
                          <a:extLst>
                            <a:ext uri="{FF2B5EF4-FFF2-40B4-BE49-F238E27FC236}">
                              <a16:creationId xmlns:a16="http://schemas.microsoft.com/office/drawing/2014/main" id="{C0266E72-78F2-456B-8AAB-78CA642794E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4143" y="5338472"/>
                          <a:ext cx="373063" cy="338137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alpha val="0"/>
                          </a:schemeClr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" name="Object 191">
              <a:extLst>
                <a:ext uri="{FF2B5EF4-FFF2-40B4-BE49-F238E27FC236}">
                  <a16:creationId xmlns:a16="http://schemas.microsoft.com/office/drawing/2014/main" id="{E4AC18B6-5DD9-4D08-842C-18B4DD0C58E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49985337"/>
                </p:ext>
              </p:extLst>
            </p:nvPr>
          </p:nvGraphicFramePr>
          <p:xfrm>
            <a:off x="3089193" y="4747922"/>
            <a:ext cx="273050" cy="303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7" imgW="126835" imgH="139518" progId="Equation.DSMT4">
                    <p:embed/>
                  </p:oleObj>
                </mc:Choice>
                <mc:Fallback>
                  <p:oleObj name="Equation" r:id="rId17" imgW="126835" imgH="139518" progId="Equation.DSMT4">
                    <p:embed/>
                    <p:pic>
                      <p:nvPicPr>
                        <p:cNvPr id="153" name="Object 191">
                          <a:extLst>
                            <a:ext uri="{FF2B5EF4-FFF2-40B4-BE49-F238E27FC236}">
                              <a16:creationId xmlns:a16="http://schemas.microsoft.com/office/drawing/2014/main" id="{E4AC18B6-5DD9-4D08-842C-18B4DD0C58E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89193" y="4747922"/>
                          <a:ext cx="273050" cy="3032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F6E7D25A-0C70-4886-9BF2-584A70437297}"/>
              </a:ext>
            </a:extLst>
          </p:cNvPr>
          <p:cNvGrpSpPr/>
          <p:nvPr/>
        </p:nvGrpSpPr>
        <p:grpSpPr>
          <a:xfrm>
            <a:off x="3026191" y="933848"/>
            <a:ext cx="2353223" cy="1785978"/>
            <a:chOff x="5237081" y="3577934"/>
            <a:chExt cx="3360737" cy="2525713"/>
          </a:xfrm>
        </p:grpSpPr>
        <p:grpSp>
          <p:nvGrpSpPr>
            <p:cNvPr id="116" name="Group 5">
              <a:extLst>
                <a:ext uri="{FF2B5EF4-FFF2-40B4-BE49-F238E27FC236}">
                  <a16:creationId xmlns:a16="http://schemas.microsoft.com/office/drawing/2014/main" id="{1AC6C72D-055B-4E03-AE87-13DDD14712A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5237081" y="3577934"/>
              <a:ext cx="3057525" cy="2525713"/>
              <a:chOff x="268" y="832"/>
              <a:chExt cx="1926" cy="1591"/>
            </a:xfrm>
          </p:grpSpPr>
          <p:sp>
            <p:nvSpPr>
              <p:cNvPr id="117" name="AutoShape 4">
                <a:extLst>
                  <a:ext uri="{FF2B5EF4-FFF2-40B4-BE49-F238E27FC236}">
                    <a16:creationId xmlns:a16="http://schemas.microsoft.com/office/drawing/2014/main" id="{0D910F20-266A-4853-B2D0-F13B902537F5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74" y="832"/>
                <a:ext cx="1920" cy="1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18" name="Rectangle 6">
                <a:extLst>
                  <a:ext uri="{FF2B5EF4-FFF2-40B4-BE49-F238E27FC236}">
                    <a16:creationId xmlns:a16="http://schemas.microsoft.com/office/drawing/2014/main" id="{EF87993F-A4F9-471F-AAC4-8D53B02010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solidFill>
                <a:srgbClr val="FFFFFF"/>
              </a:solidFill>
              <a:ln w="2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  <p:sp>
            <p:nvSpPr>
              <p:cNvPr id="119" name="Line 7">
                <a:extLst>
                  <a:ext uri="{FF2B5EF4-FFF2-40B4-BE49-F238E27FC236}">
                    <a16:creationId xmlns:a16="http://schemas.microsoft.com/office/drawing/2014/main" id="{4A7E3528-5492-44A6-9C43-0A2459F724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20" name="Line 8">
                <a:extLst>
                  <a:ext uri="{FF2B5EF4-FFF2-40B4-BE49-F238E27FC236}">
                    <a16:creationId xmlns:a16="http://schemas.microsoft.com/office/drawing/2014/main" id="{5456CC26-A536-4435-8582-AA4859A37E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8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21" name="Line 9">
                <a:extLst>
                  <a:ext uri="{FF2B5EF4-FFF2-40B4-BE49-F238E27FC236}">
                    <a16:creationId xmlns:a16="http://schemas.microsoft.com/office/drawing/2014/main" id="{C605A211-8C59-4F2D-9C5F-5FBCFCCC57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5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22" name="Line 10">
                <a:extLst>
                  <a:ext uri="{FF2B5EF4-FFF2-40B4-BE49-F238E27FC236}">
                    <a16:creationId xmlns:a16="http://schemas.microsoft.com/office/drawing/2014/main" id="{BE4067FA-B462-47C4-A12F-A20856A9D4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5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23" name="Line 11">
                <a:extLst>
                  <a:ext uri="{FF2B5EF4-FFF2-40B4-BE49-F238E27FC236}">
                    <a16:creationId xmlns:a16="http://schemas.microsoft.com/office/drawing/2014/main" id="{1369DD9F-5C6A-4B52-A1A2-5AE2E859D4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24" name="Line 12">
                <a:extLst>
                  <a:ext uri="{FF2B5EF4-FFF2-40B4-BE49-F238E27FC236}">
                    <a16:creationId xmlns:a16="http://schemas.microsoft.com/office/drawing/2014/main" id="{406BD4A5-3D64-4F68-B5A6-9F3ADDBBD3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25" name="Line 13">
                <a:extLst>
                  <a:ext uri="{FF2B5EF4-FFF2-40B4-BE49-F238E27FC236}">
                    <a16:creationId xmlns:a16="http://schemas.microsoft.com/office/drawing/2014/main" id="{514C8DF1-982C-43CF-B54D-6970F8A3C2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3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26" name="Line 14">
                <a:extLst>
                  <a:ext uri="{FF2B5EF4-FFF2-40B4-BE49-F238E27FC236}">
                    <a16:creationId xmlns:a16="http://schemas.microsoft.com/office/drawing/2014/main" id="{67598769-5E24-40CE-A1E8-4DD4E982FE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3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27" name="Line 15">
                <a:extLst>
                  <a:ext uri="{FF2B5EF4-FFF2-40B4-BE49-F238E27FC236}">
                    <a16:creationId xmlns:a16="http://schemas.microsoft.com/office/drawing/2014/main" id="{54CEEB5D-49F3-4771-9CD9-E628238B21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7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28" name="Line 16">
                <a:extLst>
                  <a:ext uri="{FF2B5EF4-FFF2-40B4-BE49-F238E27FC236}">
                    <a16:creationId xmlns:a16="http://schemas.microsoft.com/office/drawing/2014/main" id="{BDFB6CEF-725C-463B-9A84-370000AB38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7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29" name="Line 17">
                <a:extLst>
                  <a:ext uri="{FF2B5EF4-FFF2-40B4-BE49-F238E27FC236}">
                    <a16:creationId xmlns:a16="http://schemas.microsoft.com/office/drawing/2014/main" id="{FF698797-BA59-4A51-827B-657EB7B764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10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0" name="Line 18">
                <a:extLst>
                  <a:ext uri="{FF2B5EF4-FFF2-40B4-BE49-F238E27FC236}">
                    <a16:creationId xmlns:a16="http://schemas.microsoft.com/office/drawing/2014/main" id="{39FACCFB-FB08-4641-A84A-12351E3998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1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1" name="Line 19">
                <a:extLst>
                  <a:ext uri="{FF2B5EF4-FFF2-40B4-BE49-F238E27FC236}">
                    <a16:creationId xmlns:a16="http://schemas.microsoft.com/office/drawing/2014/main" id="{BE76B6F4-8B2E-4AFE-86A1-83889FC795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0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2" name="Line 20">
                <a:extLst>
                  <a:ext uri="{FF2B5EF4-FFF2-40B4-BE49-F238E27FC236}">
                    <a16:creationId xmlns:a16="http://schemas.microsoft.com/office/drawing/2014/main" id="{1E650BB6-5B3E-41CF-BBC9-129FF6A990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3" name="Line 21">
                <a:extLst>
                  <a:ext uri="{FF2B5EF4-FFF2-40B4-BE49-F238E27FC236}">
                    <a16:creationId xmlns:a16="http://schemas.microsoft.com/office/drawing/2014/main" id="{5B7893CD-9753-4FAE-9A13-7366A10AEF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2140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4" name="Line 22">
                <a:extLst>
                  <a:ext uri="{FF2B5EF4-FFF2-40B4-BE49-F238E27FC236}">
                    <a16:creationId xmlns:a16="http://schemas.microsoft.com/office/drawing/2014/main" id="{96A41889-FCD0-473C-B422-2695ABF229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2143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5" name="Line 23">
                <a:extLst>
                  <a:ext uri="{FF2B5EF4-FFF2-40B4-BE49-F238E27FC236}">
                    <a16:creationId xmlns:a16="http://schemas.microsoft.com/office/drawing/2014/main" id="{FD80AA4B-9E24-4129-8AF9-AF8918F0CE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880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6" name="Line 24">
                <a:extLst>
                  <a:ext uri="{FF2B5EF4-FFF2-40B4-BE49-F238E27FC236}">
                    <a16:creationId xmlns:a16="http://schemas.microsoft.com/office/drawing/2014/main" id="{D963097D-6418-48DB-A22F-2CBDAAEBBE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883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7" name="Line 25">
                <a:extLst>
                  <a:ext uri="{FF2B5EF4-FFF2-40B4-BE49-F238E27FC236}">
                    <a16:creationId xmlns:a16="http://schemas.microsoft.com/office/drawing/2014/main" id="{05378963-20A4-43BC-9631-04C920C2B1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61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8" name="Line 26">
                <a:extLst>
                  <a:ext uri="{FF2B5EF4-FFF2-40B4-BE49-F238E27FC236}">
                    <a16:creationId xmlns:a16="http://schemas.microsoft.com/office/drawing/2014/main" id="{524FC4B5-56DF-467F-8514-0DF96C5302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61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9" name="Line 27">
                <a:extLst>
                  <a:ext uri="{FF2B5EF4-FFF2-40B4-BE49-F238E27FC236}">
                    <a16:creationId xmlns:a16="http://schemas.microsoft.com/office/drawing/2014/main" id="{A7751B12-0DB4-45FE-B450-F589474651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35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0" name="Line 28">
                <a:extLst>
                  <a:ext uri="{FF2B5EF4-FFF2-40B4-BE49-F238E27FC236}">
                    <a16:creationId xmlns:a16="http://schemas.microsoft.com/office/drawing/2014/main" id="{4244E6BC-C039-42F8-8DC6-EC9E0476B6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35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1" name="Line 29">
                <a:extLst>
                  <a:ext uri="{FF2B5EF4-FFF2-40B4-BE49-F238E27FC236}">
                    <a16:creationId xmlns:a16="http://schemas.microsoft.com/office/drawing/2014/main" id="{896E3265-333E-44CE-9A06-A4BBED299F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09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2" name="Line 30">
                <a:extLst>
                  <a:ext uri="{FF2B5EF4-FFF2-40B4-BE49-F238E27FC236}">
                    <a16:creationId xmlns:a16="http://schemas.microsoft.com/office/drawing/2014/main" id="{8C051D89-2439-44B8-8251-0073EAA84F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09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3" name="Rectangle 31">
                <a:extLst>
                  <a:ext uri="{FF2B5EF4-FFF2-40B4-BE49-F238E27FC236}">
                    <a16:creationId xmlns:a16="http://schemas.microsoft.com/office/drawing/2014/main" id="{20F45638-84A5-49F6-922C-D23913D7C4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noFill/>
              <a:ln w="4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  <p:sp>
            <p:nvSpPr>
              <p:cNvPr id="144" name="Line 32">
                <a:extLst>
                  <a:ext uri="{FF2B5EF4-FFF2-40B4-BE49-F238E27FC236}">
                    <a16:creationId xmlns:a16="http://schemas.microsoft.com/office/drawing/2014/main" id="{E10E511D-2CE4-43D9-AA21-08F59FDF71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6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5" name="Line 34">
                <a:extLst>
                  <a:ext uri="{FF2B5EF4-FFF2-40B4-BE49-F238E27FC236}">
                    <a16:creationId xmlns:a16="http://schemas.microsoft.com/office/drawing/2014/main" id="{88AA703B-FB9F-4A25-AE5F-EB99379E21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34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6" name="Line 36">
                <a:extLst>
                  <a:ext uri="{FF2B5EF4-FFF2-40B4-BE49-F238E27FC236}">
                    <a16:creationId xmlns:a16="http://schemas.microsoft.com/office/drawing/2014/main" id="{23AB5D91-7F1E-4161-9384-6830628C0B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12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7" name="Line 39">
                <a:extLst>
                  <a:ext uri="{FF2B5EF4-FFF2-40B4-BE49-F238E27FC236}">
                    <a16:creationId xmlns:a16="http://schemas.microsoft.com/office/drawing/2014/main" id="{4BA67286-DDFD-4525-A8F3-5A96700D2B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" y="1883"/>
                <a:ext cx="21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8" name="Line 41">
                <a:extLst>
                  <a:ext uri="{FF2B5EF4-FFF2-40B4-BE49-F238E27FC236}">
                    <a16:creationId xmlns:a16="http://schemas.microsoft.com/office/drawing/2014/main" id="{171C6E2D-C1B9-4AB0-B01F-449491A8E9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" y="1359"/>
                <a:ext cx="21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9" name="Rectangle 42">
                <a:extLst>
                  <a:ext uri="{FF2B5EF4-FFF2-40B4-BE49-F238E27FC236}">
                    <a16:creationId xmlns:a16="http://schemas.microsoft.com/office/drawing/2014/main" id="{3EDA57C1-C300-4C8E-8690-3ECACCDA68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noFill/>
              <a:ln w="4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154" name="Right Triangle 153">
              <a:extLst>
                <a:ext uri="{FF2B5EF4-FFF2-40B4-BE49-F238E27FC236}">
                  <a16:creationId xmlns:a16="http://schemas.microsoft.com/office/drawing/2014/main" id="{E1FB4BBA-3FF8-42A8-BA69-3DEB3717D287}"/>
                </a:ext>
              </a:extLst>
            </p:cNvPr>
            <p:cNvSpPr/>
            <p:nvPr/>
          </p:nvSpPr>
          <p:spPr>
            <a:xfrm flipH="1">
              <a:off x="5394243" y="4022434"/>
              <a:ext cx="2898775" cy="1655763"/>
            </a:xfrm>
            <a:prstGeom prst="rtTriangle">
              <a:avLst/>
            </a:prstGeom>
            <a:solidFill>
              <a:schemeClr val="accent1">
                <a:alpha val="32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CA">
                <a:solidFill>
                  <a:srgbClr val="FFFFFF"/>
                </a:solidFill>
              </a:endParaRPr>
            </a:p>
          </p:txBody>
        </p:sp>
        <p:graphicFrame>
          <p:nvGraphicFramePr>
            <p:cNvPr id="155" name="Object 192">
              <a:extLst>
                <a:ext uri="{FF2B5EF4-FFF2-40B4-BE49-F238E27FC236}">
                  <a16:creationId xmlns:a16="http://schemas.microsoft.com/office/drawing/2014/main" id="{AD948934-6DB0-4AE7-B8DC-7188ED489E5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73641335"/>
                </p:ext>
              </p:extLst>
            </p:nvPr>
          </p:nvGraphicFramePr>
          <p:xfrm>
            <a:off x="8324768" y="4762209"/>
            <a:ext cx="273050" cy="357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8" imgW="126780" imgH="164814" progId="Equation.DSMT4">
                    <p:embed/>
                  </p:oleObj>
                </mc:Choice>
                <mc:Fallback>
                  <p:oleObj name="Equation" r:id="rId18" imgW="126780" imgH="164814" progId="Equation.DSMT4">
                    <p:embed/>
                    <p:pic>
                      <p:nvPicPr>
                        <p:cNvPr id="155" name="Object 192">
                          <a:extLst>
                            <a:ext uri="{FF2B5EF4-FFF2-40B4-BE49-F238E27FC236}">
                              <a16:creationId xmlns:a16="http://schemas.microsoft.com/office/drawing/2014/main" id="{AD948934-6DB0-4AE7-B8DC-7188ED489E5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24768" y="4762209"/>
                          <a:ext cx="273050" cy="357188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6" name="Object 193">
              <a:extLst>
                <a:ext uri="{FF2B5EF4-FFF2-40B4-BE49-F238E27FC236}">
                  <a16:creationId xmlns:a16="http://schemas.microsoft.com/office/drawing/2014/main" id="{727EA33D-DE7E-49B1-A66A-13274BBA575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25078960"/>
                </p:ext>
              </p:extLst>
            </p:nvPr>
          </p:nvGraphicFramePr>
          <p:xfrm>
            <a:off x="7881856" y="4214522"/>
            <a:ext cx="374650" cy="3381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0" imgW="241091" imgH="215713" progId="Equation.DSMT4">
                    <p:embed/>
                  </p:oleObj>
                </mc:Choice>
                <mc:Fallback>
                  <p:oleObj name="Equation" r:id="rId20" imgW="241091" imgH="215713" progId="Equation.DSMT4">
                    <p:embed/>
                    <p:pic>
                      <p:nvPicPr>
                        <p:cNvPr id="156" name="Object 193">
                          <a:extLst>
                            <a:ext uri="{FF2B5EF4-FFF2-40B4-BE49-F238E27FC236}">
                              <a16:creationId xmlns:a16="http://schemas.microsoft.com/office/drawing/2014/main" id="{727EA33D-DE7E-49B1-A66A-13274BBA575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81856" y="4214522"/>
                          <a:ext cx="374650" cy="338137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alpha val="0"/>
                          </a:schemeClr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7" name="Object 194">
              <a:extLst>
                <a:ext uri="{FF2B5EF4-FFF2-40B4-BE49-F238E27FC236}">
                  <a16:creationId xmlns:a16="http://schemas.microsoft.com/office/drawing/2014/main" id="{21F84EE3-31F7-4897-8A01-E1C01087351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96678506"/>
                </p:ext>
              </p:extLst>
            </p:nvPr>
          </p:nvGraphicFramePr>
          <p:xfrm>
            <a:off x="6473743" y="4565359"/>
            <a:ext cx="273050" cy="303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2" imgW="126835" imgH="139518" progId="Equation.DSMT4">
                    <p:embed/>
                  </p:oleObj>
                </mc:Choice>
                <mc:Fallback>
                  <p:oleObj name="Equation" r:id="rId22" imgW="126835" imgH="139518" progId="Equation.DSMT4">
                    <p:embed/>
                    <p:pic>
                      <p:nvPicPr>
                        <p:cNvPr id="157" name="Object 194">
                          <a:extLst>
                            <a:ext uri="{FF2B5EF4-FFF2-40B4-BE49-F238E27FC236}">
                              <a16:creationId xmlns:a16="http://schemas.microsoft.com/office/drawing/2014/main" id="{21F84EE3-31F7-4897-8A01-E1C01087351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73743" y="4565359"/>
                          <a:ext cx="273050" cy="3032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36" name="Group 235">
            <a:extLst>
              <a:ext uri="{FF2B5EF4-FFF2-40B4-BE49-F238E27FC236}">
                <a16:creationId xmlns:a16="http://schemas.microsoft.com/office/drawing/2014/main" id="{788D021E-AD73-49F6-AF21-D85EAF454192}"/>
              </a:ext>
            </a:extLst>
          </p:cNvPr>
          <p:cNvGrpSpPr/>
          <p:nvPr/>
        </p:nvGrpSpPr>
        <p:grpSpPr>
          <a:xfrm>
            <a:off x="3019494" y="4221328"/>
            <a:ext cx="2280090" cy="1771385"/>
            <a:chOff x="3149578" y="3680674"/>
            <a:chExt cx="3057525" cy="2525713"/>
          </a:xfrm>
        </p:grpSpPr>
        <p:grpSp>
          <p:nvGrpSpPr>
            <p:cNvPr id="160" name="Group 5">
              <a:extLst>
                <a:ext uri="{FF2B5EF4-FFF2-40B4-BE49-F238E27FC236}">
                  <a16:creationId xmlns:a16="http://schemas.microsoft.com/office/drawing/2014/main" id="{5AD6C29B-22AC-4FAA-9FEE-BEC5E96C6758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149578" y="3680674"/>
              <a:ext cx="3057525" cy="2525713"/>
              <a:chOff x="268" y="832"/>
              <a:chExt cx="1926" cy="1591"/>
            </a:xfrm>
          </p:grpSpPr>
          <p:sp>
            <p:nvSpPr>
              <p:cNvPr id="161" name="AutoShape 4">
                <a:extLst>
                  <a:ext uri="{FF2B5EF4-FFF2-40B4-BE49-F238E27FC236}">
                    <a16:creationId xmlns:a16="http://schemas.microsoft.com/office/drawing/2014/main" id="{8EC697F4-DA95-4BAE-A90A-9ABB120D63D6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74" y="832"/>
                <a:ext cx="1920" cy="1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62" name="Rectangle 6">
                <a:extLst>
                  <a:ext uri="{FF2B5EF4-FFF2-40B4-BE49-F238E27FC236}">
                    <a16:creationId xmlns:a16="http://schemas.microsoft.com/office/drawing/2014/main" id="{E479C121-6D61-4E26-921E-7B99E75F3B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solidFill>
                <a:srgbClr val="FFFFFF"/>
              </a:solidFill>
              <a:ln w="2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  <p:sp>
            <p:nvSpPr>
              <p:cNvPr id="163" name="Line 7">
                <a:extLst>
                  <a:ext uri="{FF2B5EF4-FFF2-40B4-BE49-F238E27FC236}">
                    <a16:creationId xmlns:a16="http://schemas.microsoft.com/office/drawing/2014/main" id="{D4F714A2-4B7A-434E-8D4E-EA8917BDE6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64" name="Line 8">
                <a:extLst>
                  <a:ext uri="{FF2B5EF4-FFF2-40B4-BE49-F238E27FC236}">
                    <a16:creationId xmlns:a16="http://schemas.microsoft.com/office/drawing/2014/main" id="{4D887923-09C3-4CF1-96A3-CB3ADECC28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8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65" name="Line 9">
                <a:extLst>
                  <a:ext uri="{FF2B5EF4-FFF2-40B4-BE49-F238E27FC236}">
                    <a16:creationId xmlns:a16="http://schemas.microsoft.com/office/drawing/2014/main" id="{F9A84DBC-B8C6-45BD-9161-59F4F78808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5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66" name="Line 10">
                <a:extLst>
                  <a:ext uri="{FF2B5EF4-FFF2-40B4-BE49-F238E27FC236}">
                    <a16:creationId xmlns:a16="http://schemas.microsoft.com/office/drawing/2014/main" id="{9FD05EF4-E277-4432-B1F8-0E080D4355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5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67" name="Line 11">
                <a:extLst>
                  <a:ext uri="{FF2B5EF4-FFF2-40B4-BE49-F238E27FC236}">
                    <a16:creationId xmlns:a16="http://schemas.microsoft.com/office/drawing/2014/main" id="{FACB29BF-8AC3-4060-ACCB-80C6C2C064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68" name="Line 12">
                <a:extLst>
                  <a:ext uri="{FF2B5EF4-FFF2-40B4-BE49-F238E27FC236}">
                    <a16:creationId xmlns:a16="http://schemas.microsoft.com/office/drawing/2014/main" id="{4E9438E8-37ED-4F03-B4B4-CA5530A6CD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69" name="Line 13">
                <a:extLst>
                  <a:ext uri="{FF2B5EF4-FFF2-40B4-BE49-F238E27FC236}">
                    <a16:creationId xmlns:a16="http://schemas.microsoft.com/office/drawing/2014/main" id="{DE0C7C36-0169-40F4-8E35-98C7E6BCAA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3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0" name="Line 14">
                <a:extLst>
                  <a:ext uri="{FF2B5EF4-FFF2-40B4-BE49-F238E27FC236}">
                    <a16:creationId xmlns:a16="http://schemas.microsoft.com/office/drawing/2014/main" id="{4054E50F-BF6B-449C-AE0C-EB8013070F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3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1" name="Line 15">
                <a:extLst>
                  <a:ext uri="{FF2B5EF4-FFF2-40B4-BE49-F238E27FC236}">
                    <a16:creationId xmlns:a16="http://schemas.microsoft.com/office/drawing/2014/main" id="{C0DD7B05-D880-4705-9A18-FE52A048E5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7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2" name="Line 16">
                <a:extLst>
                  <a:ext uri="{FF2B5EF4-FFF2-40B4-BE49-F238E27FC236}">
                    <a16:creationId xmlns:a16="http://schemas.microsoft.com/office/drawing/2014/main" id="{74103C70-FC62-4503-9AFA-B7B208DE9B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7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3" name="Line 17">
                <a:extLst>
                  <a:ext uri="{FF2B5EF4-FFF2-40B4-BE49-F238E27FC236}">
                    <a16:creationId xmlns:a16="http://schemas.microsoft.com/office/drawing/2014/main" id="{087CDE95-1E77-43E0-B139-D35016114A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10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4" name="Line 18">
                <a:extLst>
                  <a:ext uri="{FF2B5EF4-FFF2-40B4-BE49-F238E27FC236}">
                    <a16:creationId xmlns:a16="http://schemas.microsoft.com/office/drawing/2014/main" id="{ECFA6FB5-590C-4274-A4F1-D52121861D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1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5" name="Line 19">
                <a:extLst>
                  <a:ext uri="{FF2B5EF4-FFF2-40B4-BE49-F238E27FC236}">
                    <a16:creationId xmlns:a16="http://schemas.microsoft.com/office/drawing/2014/main" id="{7007B3DF-3DFA-45B9-8CBB-D5DE89C45B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0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6" name="Line 20">
                <a:extLst>
                  <a:ext uri="{FF2B5EF4-FFF2-40B4-BE49-F238E27FC236}">
                    <a16:creationId xmlns:a16="http://schemas.microsoft.com/office/drawing/2014/main" id="{5909D2E2-EA1B-4B9A-A27F-851AA5B643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7" name="Line 21">
                <a:extLst>
                  <a:ext uri="{FF2B5EF4-FFF2-40B4-BE49-F238E27FC236}">
                    <a16:creationId xmlns:a16="http://schemas.microsoft.com/office/drawing/2014/main" id="{58A2CAC7-1BC1-4230-8124-83E2045FAD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2140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8" name="Line 22">
                <a:extLst>
                  <a:ext uri="{FF2B5EF4-FFF2-40B4-BE49-F238E27FC236}">
                    <a16:creationId xmlns:a16="http://schemas.microsoft.com/office/drawing/2014/main" id="{9CE386E9-3CA2-41C7-A380-D74DF4B845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2143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9" name="Line 23">
                <a:extLst>
                  <a:ext uri="{FF2B5EF4-FFF2-40B4-BE49-F238E27FC236}">
                    <a16:creationId xmlns:a16="http://schemas.microsoft.com/office/drawing/2014/main" id="{E203D4C8-1681-4B26-B84C-6F37976E25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880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0" name="Line 24">
                <a:extLst>
                  <a:ext uri="{FF2B5EF4-FFF2-40B4-BE49-F238E27FC236}">
                    <a16:creationId xmlns:a16="http://schemas.microsoft.com/office/drawing/2014/main" id="{11EC1080-9C62-494A-8322-42CFD38F3E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883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1" name="Line 25">
                <a:extLst>
                  <a:ext uri="{FF2B5EF4-FFF2-40B4-BE49-F238E27FC236}">
                    <a16:creationId xmlns:a16="http://schemas.microsoft.com/office/drawing/2014/main" id="{489D3F9D-386B-41A3-A743-91F4638993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61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2" name="Line 26">
                <a:extLst>
                  <a:ext uri="{FF2B5EF4-FFF2-40B4-BE49-F238E27FC236}">
                    <a16:creationId xmlns:a16="http://schemas.microsoft.com/office/drawing/2014/main" id="{24B7F7C6-4763-4A14-8ABB-411798DBCA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61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3" name="Line 27">
                <a:extLst>
                  <a:ext uri="{FF2B5EF4-FFF2-40B4-BE49-F238E27FC236}">
                    <a16:creationId xmlns:a16="http://schemas.microsoft.com/office/drawing/2014/main" id="{B48F82FA-E07B-4B0C-B2CF-891652A5C3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35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4" name="Line 28">
                <a:extLst>
                  <a:ext uri="{FF2B5EF4-FFF2-40B4-BE49-F238E27FC236}">
                    <a16:creationId xmlns:a16="http://schemas.microsoft.com/office/drawing/2014/main" id="{FAF08E87-8F78-487A-A532-00DF415F7F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35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5" name="Line 29">
                <a:extLst>
                  <a:ext uri="{FF2B5EF4-FFF2-40B4-BE49-F238E27FC236}">
                    <a16:creationId xmlns:a16="http://schemas.microsoft.com/office/drawing/2014/main" id="{CF035620-7D8E-4ACE-9C35-CE6D5D7A1D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09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6" name="Line 30">
                <a:extLst>
                  <a:ext uri="{FF2B5EF4-FFF2-40B4-BE49-F238E27FC236}">
                    <a16:creationId xmlns:a16="http://schemas.microsoft.com/office/drawing/2014/main" id="{A742678B-1B4A-434B-93D1-51B5FAFE27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09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7" name="Rectangle 31">
                <a:extLst>
                  <a:ext uri="{FF2B5EF4-FFF2-40B4-BE49-F238E27FC236}">
                    <a16:creationId xmlns:a16="http://schemas.microsoft.com/office/drawing/2014/main" id="{BF0459A5-109A-432F-9926-FB9736FA32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noFill/>
              <a:ln w="4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  <p:sp>
            <p:nvSpPr>
              <p:cNvPr id="188" name="Line 32">
                <a:extLst>
                  <a:ext uri="{FF2B5EF4-FFF2-40B4-BE49-F238E27FC236}">
                    <a16:creationId xmlns:a16="http://schemas.microsoft.com/office/drawing/2014/main" id="{A9673565-647E-46E2-ABA3-02554C8628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6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9" name="Line 34">
                <a:extLst>
                  <a:ext uri="{FF2B5EF4-FFF2-40B4-BE49-F238E27FC236}">
                    <a16:creationId xmlns:a16="http://schemas.microsoft.com/office/drawing/2014/main" id="{37A40995-6263-4542-AE9B-5B071CBFB4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34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90" name="Line 36">
                <a:extLst>
                  <a:ext uri="{FF2B5EF4-FFF2-40B4-BE49-F238E27FC236}">
                    <a16:creationId xmlns:a16="http://schemas.microsoft.com/office/drawing/2014/main" id="{10F91628-F1A9-4D36-9ADD-49344384B0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12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91" name="Line 39">
                <a:extLst>
                  <a:ext uri="{FF2B5EF4-FFF2-40B4-BE49-F238E27FC236}">
                    <a16:creationId xmlns:a16="http://schemas.microsoft.com/office/drawing/2014/main" id="{662698D8-4548-4FEC-A18C-B9159BAC4D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" y="1883"/>
                <a:ext cx="21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92" name="Line 41">
                <a:extLst>
                  <a:ext uri="{FF2B5EF4-FFF2-40B4-BE49-F238E27FC236}">
                    <a16:creationId xmlns:a16="http://schemas.microsoft.com/office/drawing/2014/main" id="{47EEDEB3-497E-4C93-908B-C819ED0522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" y="1359"/>
                <a:ext cx="21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93" name="Rectangle 42">
                <a:extLst>
                  <a:ext uri="{FF2B5EF4-FFF2-40B4-BE49-F238E27FC236}">
                    <a16:creationId xmlns:a16="http://schemas.microsoft.com/office/drawing/2014/main" id="{6C735FB9-8C9F-455E-9F6D-751E0A0873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noFill/>
              <a:ln w="4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228" name="Right Triangle 227">
              <a:extLst>
                <a:ext uri="{FF2B5EF4-FFF2-40B4-BE49-F238E27FC236}">
                  <a16:creationId xmlns:a16="http://schemas.microsoft.com/office/drawing/2014/main" id="{B626A2C8-721C-41FD-AB12-4D3F20CB68D0}"/>
                </a:ext>
              </a:extLst>
            </p:cNvPr>
            <p:cNvSpPr/>
            <p:nvPr/>
          </p:nvSpPr>
          <p:spPr>
            <a:xfrm flipH="1">
              <a:off x="3157516" y="3898162"/>
              <a:ext cx="2465387" cy="2274887"/>
            </a:xfrm>
            <a:prstGeom prst="rtTriangle">
              <a:avLst/>
            </a:prstGeom>
            <a:solidFill>
              <a:schemeClr val="accent1">
                <a:alpha val="32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CA">
                <a:solidFill>
                  <a:srgbClr val="FFFFFF"/>
                </a:solidFill>
              </a:endParaRPr>
            </a:p>
          </p:txBody>
        </p:sp>
        <p:graphicFrame>
          <p:nvGraphicFramePr>
            <p:cNvPr id="229" name="Object 200">
              <a:extLst>
                <a:ext uri="{FF2B5EF4-FFF2-40B4-BE49-F238E27FC236}">
                  <a16:creationId xmlns:a16="http://schemas.microsoft.com/office/drawing/2014/main" id="{11616239-F5B7-4ABE-A8E0-CD31FD5208F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84593121"/>
                </p:ext>
              </p:extLst>
            </p:nvPr>
          </p:nvGraphicFramePr>
          <p:xfrm>
            <a:off x="5619728" y="4944324"/>
            <a:ext cx="520700" cy="385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3" imgW="241091" imgH="177646" progId="Equation.DSMT4">
                    <p:embed/>
                  </p:oleObj>
                </mc:Choice>
                <mc:Fallback>
                  <p:oleObj name="Equation" r:id="rId23" imgW="241091" imgH="177646" progId="Equation.DSMT4">
                    <p:embed/>
                    <p:pic>
                      <p:nvPicPr>
                        <p:cNvPr id="229" name="Object 200">
                          <a:extLst>
                            <a:ext uri="{FF2B5EF4-FFF2-40B4-BE49-F238E27FC236}">
                              <a16:creationId xmlns:a16="http://schemas.microsoft.com/office/drawing/2014/main" id="{11616239-F5B7-4ABE-A8E0-CD31FD5208F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19728" y="4944324"/>
                          <a:ext cx="520700" cy="38576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0" name="Object 201">
              <a:extLst>
                <a:ext uri="{FF2B5EF4-FFF2-40B4-BE49-F238E27FC236}">
                  <a16:creationId xmlns:a16="http://schemas.microsoft.com/office/drawing/2014/main" id="{61B71DEE-E261-4FAA-94B2-D99D85ACB9F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56174230"/>
                </p:ext>
              </p:extLst>
            </p:nvPr>
          </p:nvGraphicFramePr>
          <p:xfrm>
            <a:off x="3470253" y="5780937"/>
            <a:ext cx="393700" cy="3381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5" imgW="253780" imgH="215713" progId="Equation.DSMT4">
                    <p:embed/>
                  </p:oleObj>
                </mc:Choice>
                <mc:Fallback>
                  <p:oleObj name="Equation" r:id="rId25" imgW="253780" imgH="215713" progId="Equation.DSMT4">
                    <p:embed/>
                    <p:pic>
                      <p:nvPicPr>
                        <p:cNvPr id="230" name="Object 201">
                          <a:extLst>
                            <a:ext uri="{FF2B5EF4-FFF2-40B4-BE49-F238E27FC236}">
                              <a16:creationId xmlns:a16="http://schemas.microsoft.com/office/drawing/2014/main" id="{61B71DEE-E261-4FAA-94B2-D99D85ACB9F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70253" y="5780937"/>
                          <a:ext cx="393700" cy="338137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alpha val="0"/>
                          </a:schemeClr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1" name="Object 202">
              <a:extLst>
                <a:ext uri="{FF2B5EF4-FFF2-40B4-BE49-F238E27FC236}">
                  <a16:creationId xmlns:a16="http://schemas.microsoft.com/office/drawing/2014/main" id="{AA117DC4-C8A2-4DF2-A693-A13D05866CF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93998135"/>
                </p:ext>
              </p:extLst>
            </p:nvPr>
          </p:nvGraphicFramePr>
          <p:xfrm>
            <a:off x="4110016" y="4672862"/>
            <a:ext cx="273050" cy="303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7" imgW="126835" imgH="139518" progId="Equation.DSMT4">
                    <p:embed/>
                  </p:oleObj>
                </mc:Choice>
                <mc:Fallback>
                  <p:oleObj name="Equation" r:id="rId27" imgW="126835" imgH="139518" progId="Equation.DSMT4">
                    <p:embed/>
                    <p:pic>
                      <p:nvPicPr>
                        <p:cNvPr id="231" name="Object 202">
                          <a:extLst>
                            <a:ext uri="{FF2B5EF4-FFF2-40B4-BE49-F238E27FC236}">
                              <a16:creationId xmlns:a16="http://schemas.microsoft.com/office/drawing/2014/main" id="{AA117DC4-C8A2-4DF2-A693-A13D05866CF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10016" y="4672862"/>
                          <a:ext cx="273050" cy="3032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37" name="Group 236">
            <a:extLst>
              <a:ext uri="{FF2B5EF4-FFF2-40B4-BE49-F238E27FC236}">
                <a16:creationId xmlns:a16="http://schemas.microsoft.com/office/drawing/2014/main" id="{40586481-BFA4-4648-B0B2-61EC50D4312B}"/>
              </a:ext>
            </a:extLst>
          </p:cNvPr>
          <p:cNvGrpSpPr/>
          <p:nvPr/>
        </p:nvGrpSpPr>
        <p:grpSpPr>
          <a:xfrm>
            <a:off x="5677815" y="4224668"/>
            <a:ext cx="2701383" cy="1940636"/>
            <a:chOff x="8018441" y="3658449"/>
            <a:chExt cx="3057525" cy="2817813"/>
          </a:xfrm>
        </p:grpSpPr>
        <p:grpSp>
          <p:nvGrpSpPr>
            <p:cNvPr id="194" name="Group 5">
              <a:extLst>
                <a:ext uri="{FF2B5EF4-FFF2-40B4-BE49-F238E27FC236}">
                  <a16:creationId xmlns:a16="http://schemas.microsoft.com/office/drawing/2014/main" id="{3D30A364-396E-4248-8E44-8CAFEF2BF1B7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8018441" y="3658449"/>
              <a:ext cx="3057525" cy="2525713"/>
              <a:chOff x="268" y="832"/>
              <a:chExt cx="1926" cy="1591"/>
            </a:xfrm>
          </p:grpSpPr>
          <p:sp>
            <p:nvSpPr>
              <p:cNvPr id="195" name="AutoShape 4">
                <a:extLst>
                  <a:ext uri="{FF2B5EF4-FFF2-40B4-BE49-F238E27FC236}">
                    <a16:creationId xmlns:a16="http://schemas.microsoft.com/office/drawing/2014/main" id="{41FDE791-B52F-40EB-B980-A11201EC7843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74" y="832"/>
                <a:ext cx="1920" cy="1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96" name="Rectangle 6">
                <a:extLst>
                  <a:ext uri="{FF2B5EF4-FFF2-40B4-BE49-F238E27FC236}">
                    <a16:creationId xmlns:a16="http://schemas.microsoft.com/office/drawing/2014/main" id="{37CD03D0-058B-4349-B6FC-A4BE40B9B4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solidFill>
                <a:srgbClr val="FFFFFF"/>
              </a:solidFill>
              <a:ln w="2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  <p:sp>
            <p:nvSpPr>
              <p:cNvPr id="197" name="Line 7">
                <a:extLst>
                  <a:ext uri="{FF2B5EF4-FFF2-40B4-BE49-F238E27FC236}">
                    <a16:creationId xmlns:a16="http://schemas.microsoft.com/office/drawing/2014/main" id="{D32A9BA3-5028-4F2D-92DB-4AAFD1DFC7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98" name="Line 8">
                <a:extLst>
                  <a:ext uri="{FF2B5EF4-FFF2-40B4-BE49-F238E27FC236}">
                    <a16:creationId xmlns:a16="http://schemas.microsoft.com/office/drawing/2014/main" id="{26F1C6AA-FD4D-41C3-B37E-E3AAA48779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8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99" name="Line 9">
                <a:extLst>
                  <a:ext uri="{FF2B5EF4-FFF2-40B4-BE49-F238E27FC236}">
                    <a16:creationId xmlns:a16="http://schemas.microsoft.com/office/drawing/2014/main" id="{3A1A4A29-06A9-4D07-98CA-C76B861DDF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5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00" name="Line 10">
                <a:extLst>
                  <a:ext uri="{FF2B5EF4-FFF2-40B4-BE49-F238E27FC236}">
                    <a16:creationId xmlns:a16="http://schemas.microsoft.com/office/drawing/2014/main" id="{3BE89928-DD7F-43CB-9CE1-63526B352F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5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01" name="Line 11">
                <a:extLst>
                  <a:ext uri="{FF2B5EF4-FFF2-40B4-BE49-F238E27FC236}">
                    <a16:creationId xmlns:a16="http://schemas.microsoft.com/office/drawing/2014/main" id="{72005EB7-E0DA-4167-8792-4BBDF77959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02" name="Line 12">
                <a:extLst>
                  <a:ext uri="{FF2B5EF4-FFF2-40B4-BE49-F238E27FC236}">
                    <a16:creationId xmlns:a16="http://schemas.microsoft.com/office/drawing/2014/main" id="{4D7335AA-FB06-4087-A2C9-4FEF76D7E1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6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03" name="Line 13">
                <a:extLst>
                  <a:ext uri="{FF2B5EF4-FFF2-40B4-BE49-F238E27FC236}">
                    <a16:creationId xmlns:a16="http://schemas.microsoft.com/office/drawing/2014/main" id="{4CE03723-7EFF-4496-8551-2703694488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3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04" name="Line 14">
                <a:extLst>
                  <a:ext uri="{FF2B5EF4-FFF2-40B4-BE49-F238E27FC236}">
                    <a16:creationId xmlns:a16="http://schemas.microsoft.com/office/drawing/2014/main" id="{65D5AD44-E8EE-477B-A840-81D46D82A3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3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05" name="Line 15">
                <a:extLst>
                  <a:ext uri="{FF2B5EF4-FFF2-40B4-BE49-F238E27FC236}">
                    <a16:creationId xmlns:a16="http://schemas.microsoft.com/office/drawing/2014/main" id="{53C75AAA-BED7-41F4-95CB-ABFEABF4C0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7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06" name="Line 16">
                <a:extLst>
                  <a:ext uri="{FF2B5EF4-FFF2-40B4-BE49-F238E27FC236}">
                    <a16:creationId xmlns:a16="http://schemas.microsoft.com/office/drawing/2014/main" id="{513D1FCF-63A2-4C71-91C8-9785C3D363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74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07" name="Line 17">
                <a:extLst>
                  <a:ext uri="{FF2B5EF4-FFF2-40B4-BE49-F238E27FC236}">
                    <a16:creationId xmlns:a16="http://schemas.microsoft.com/office/drawing/2014/main" id="{A247876E-3526-43E8-A813-53065F6331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10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08" name="Line 18">
                <a:extLst>
                  <a:ext uri="{FF2B5EF4-FFF2-40B4-BE49-F238E27FC236}">
                    <a16:creationId xmlns:a16="http://schemas.microsoft.com/office/drawing/2014/main" id="{42FC6981-D006-4612-A0AD-49F8E39075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1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09" name="Line 19">
                <a:extLst>
                  <a:ext uri="{FF2B5EF4-FFF2-40B4-BE49-F238E27FC236}">
                    <a16:creationId xmlns:a16="http://schemas.microsoft.com/office/drawing/2014/main" id="{91DB574C-DCD0-4FA6-931E-2E8D7D1E67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0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10" name="Line 20">
                <a:extLst>
                  <a:ext uri="{FF2B5EF4-FFF2-40B4-BE49-F238E27FC236}">
                    <a16:creationId xmlns:a16="http://schemas.microsoft.com/office/drawing/2014/main" id="{2FC8961F-C613-4FDB-BE38-2D3F7F730F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2" y="835"/>
                <a:ext cx="1" cy="1569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11" name="Line 21">
                <a:extLst>
                  <a:ext uri="{FF2B5EF4-FFF2-40B4-BE49-F238E27FC236}">
                    <a16:creationId xmlns:a16="http://schemas.microsoft.com/office/drawing/2014/main" id="{241246AB-EF74-4ADF-80DB-6FF4FF4E38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2140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12" name="Line 22">
                <a:extLst>
                  <a:ext uri="{FF2B5EF4-FFF2-40B4-BE49-F238E27FC236}">
                    <a16:creationId xmlns:a16="http://schemas.microsoft.com/office/drawing/2014/main" id="{4D438FD9-2176-4E69-89AD-A18B1E7817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2143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13" name="Line 23">
                <a:extLst>
                  <a:ext uri="{FF2B5EF4-FFF2-40B4-BE49-F238E27FC236}">
                    <a16:creationId xmlns:a16="http://schemas.microsoft.com/office/drawing/2014/main" id="{930F56CE-2F49-4C66-9610-BD1C82B7A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880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14" name="Line 24">
                <a:extLst>
                  <a:ext uri="{FF2B5EF4-FFF2-40B4-BE49-F238E27FC236}">
                    <a16:creationId xmlns:a16="http://schemas.microsoft.com/office/drawing/2014/main" id="{96923BEA-2427-49C0-932E-26A9FFF942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883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15" name="Line 25">
                <a:extLst>
                  <a:ext uri="{FF2B5EF4-FFF2-40B4-BE49-F238E27FC236}">
                    <a16:creationId xmlns:a16="http://schemas.microsoft.com/office/drawing/2014/main" id="{05C02BD2-A23A-44D8-BD18-7EDA6EBA2D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61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16" name="Line 26">
                <a:extLst>
                  <a:ext uri="{FF2B5EF4-FFF2-40B4-BE49-F238E27FC236}">
                    <a16:creationId xmlns:a16="http://schemas.microsoft.com/office/drawing/2014/main" id="{61B74B9B-A306-41D6-89EC-CE6BCC8DDA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61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17" name="Line 27">
                <a:extLst>
                  <a:ext uri="{FF2B5EF4-FFF2-40B4-BE49-F238E27FC236}">
                    <a16:creationId xmlns:a16="http://schemas.microsoft.com/office/drawing/2014/main" id="{BBE3B285-BED8-4B8D-B906-7E8E50D990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35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18" name="Line 28">
                <a:extLst>
                  <a:ext uri="{FF2B5EF4-FFF2-40B4-BE49-F238E27FC236}">
                    <a16:creationId xmlns:a16="http://schemas.microsoft.com/office/drawing/2014/main" id="{5B7C7C76-8064-43CD-8FB8-41A1663FE8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35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19" name="Line 29">
                <a:extLst>
                  <a:ext uri="{FF2B5EF4-FFF2-40B4-BE49-F238E27FC236}">
                    <a16:creationId xmlns:a16="http://schemas.microsoft.com/office/drawing/2014/main" id="{D654A7FC-BE81-427C-9FF1-52B652EC72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096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20" name="Line 30">
                <a:extLst>
                  <a:ext uri="{FF2B5EF4-FFF2-40B4-BE49-F238E27FC236}">
                    <a16:creationId xmlns:a16="http://schemas.microsoft.com/office/drawing/2014/main" id="{12D3F8C9-6280-4C82-9169-1927A73CE9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" y="1099"/>
                <a:ext cx="1914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21" name="Rectangle 31">
                <a:extLst>
                  <a:ext uri="{FF2B5EF4-FFF2-40B4-BE49-F238E27FC236}">
                    <a16:creationId xmlns:a16="http://schemas.microsoft.com/office/drawing/2014/main" id="{BABDCB1C-7B94-4BC1-9FEA-B61812BCFD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noFill/>
              <a:ln w="4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  <p:sp>
            <p:nvSpPr>
              <p:cNvPr id="222" name="Line 32">
                <a:extLst>
                  <a:ext uri="{FF2B5EF4-FFF2-40B4-BE49-F238E27FC236}">
                    <a16:creationId xmlns:a16="http://schemas.microsoft.com/office/drawing/2014/main" id="{0ACAEF43-D8A6-4B09-9EA9-72282001DE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6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23" name="Line 34">
                <a:extLst>
                  <a:ext uri="{FF2B5EF4-FFF2-40B4-BE49-F238E27FC236}">
                    <a16:creationId xmlns:a16="http://schemas.microsoft.com/office/drawing/2014/main" id="{7C68FBAB-3266-43FB-9C6F-623A988F74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34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24" name="Line 36">
                <a:extLst>
                  <a:ext uri="{FF2B5EF4-FFF2-40B4-BE49-F238E27FC236}">
                    <a16:creationId xmlns:a16="http://schemas.microsoft.com/office/drawing/2014/main" id="{60DDC2AD-A513-4AF2-BB5F-172AF745B4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12" y="2387"/>
                <a:ext cx="1" cy="36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25" name="Line 39">
                <a:extLst>
                  <a:ext uri="{FF2B5EF4-FFF2-40B4-BE49-F238E27FC236}">
                    <a16:creationId xmlns:a16="http://schemas.microsoft.com/office/drawing/2014/main" id="{1DBFA73A-E9FC-4C99-8393-E30721D6EA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" y="1883"/>
                <a:ext cx="21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26" name="Line 41">
                <a:extLst>
                  <a:ext uri="{FF2B5EF4-FFF2-40B4-BE49-F238E27FC236}">
                    <a16:creationId xmlns:a16="http://schemas.microsoft.com/office/drawing/2014/main" id="{4624B766-813B-4506-9B84-0053C8C28E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" y="1359"/>
                <a:ext cx="21" cy="1"/>
              </a:xfrm>
              <a:prstGeom prst="line">
                <a:avLst/>
              </a:prstGeom>
              <a:noFill/>
              <a:ln w="2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27" name="Rectangle 42">
                <a:extLst>
                  <a:ext uri="{FF2B5EF4-FFF2-40B4-BE49-F238E27FC236}">
                    <a16:creationId xmlns:a16="http://schemas.microsoft.com/office/drawing/2014/main" id="{0444DA66-B612-4A61-A609-76B39003A1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835"/>
                <a:ext cx="1916" cy="1572"/>
              </a:xfrm>
              <a:prstGeom prst="rect">
                <a:avLst/>
              </a:prstGeom>
              <a:noFill/>
              <a:ln w="4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232" name="Right Triangle 231">
              <a:extLst>
                <a:ext uri="{FF2B5EF4-FFF2-40B4-BE49-F238E27FC236}">
                  <a16:creationId xmlns:a16="http://schemas.microsoft.com/office/drawing/2014/main" id="{35EB958D-87FB-43B7-9C42-93626187ABEB}"/>
                </a:ext>
              </a:extLst>
            </p:cNvPr>
            <p:cNvSpPr/>
            <p:nvPr/>
          </p:nvSpPr>
          <p:spPr>
            <a:xfrm flipH="1">
              <a:off x="8834416" y="3721949"/>
              <a:ext cx="1489075" cy="2427288"/>
            </a:xfrm>
            <a:prstGeom prst="rtTriangle">
              <a:avLst/>
            </a:prstGeom>
            <a:solidFill>
              <a:schemeClr val="accent1">
                <a:alpha val="32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CA">
                <a:solidFill>
                  <a:srgbClr val="FFFFFF"/>
                </a:solidFill>
              </a:endParaRPr>
            </a:p>
          </p:txBody>
        </p:sp>
        <p:graphicFrame>
          <p:nvGraphicFramePr>
            <p:cNvPr id="233" name="Object 203">
              <a:extLst>
                <a:ext uri="{FF2B5EF4-FFF2-40B4-BE49-F238E27FC236}">
                  <a16:creationId xmlns:a16="http://schemas.microsoft.com/office/drawing/2014/main" id="{5DA831E4-205B-4F8E-BC94-178F7227850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58825222"/>
                </p:ext>
              </p:extLst>
            </p:nvPr>
          </p:nvGraphicFramePr>
          <p:xfrm>
            <a:off x="9553553" y="6119074"/>
            <a:ext cx="273050" cy="357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8" imgW="126780" imgH="164814" progId="Equation.DSMT4">
                    <p:embed/>
                  </p:oleObj>
                </mc:Choice>
                <mc:Fallback>
                  <p:oleObj name="Equation" r:id="rId28" imgW="126780" imgH="164814" progId="Equation.DSMT4">
                    <p:embed/>
                    <p:pic>
                      <p:nvPicPr>
                        <p:cNvPr id="233" name="Object 203">
                          <a:extLst>
                            <a:ext uri="{FF2B5EF4-FFF2-40B4-BE49-F238E27FC236}">
                              <a16:creationId xmlns:a16="http://schemas.microsoft.com/office/drawing/2014/main" id="{5DA831E4-205B-4F8E-BC94-178F7227850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553553" y="6119074"/>
                          <a:ext cx="273050" cy="357188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4" name="Object 204">
              <a:extLst>
                <a:ext uri="{FF2B5EF4-FFF2-40B4-BE49-F238E27FC236}">
                  <a16:creationId xmlns:a16="http://schemas.microsoft.com/office/drawing/2014/main" id="{E5C08C7B-3F54-4547-9EBF-AE913BBEB6D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01019499"/>
                </p:ext>
              </p:extLst>
            </p:nvPr>
          </p:nvGraphicFramePr>
          <p:xfrm>
            <a:off x="8989991" y="5795224"/>
            <a:ext cx="373062" cy="338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9" imgW="241091" imgH="215713" progId="Equation.DSMT4">
                    <p:embed/>
                  </p:oleObj>
                </mc:Choice>
                <mc:Fallback>
                  <p:oleObj name="Equation" r:id="rId29" imgW="241091" imgH="215713" progId="Equation.DSMT4">
                    <p:embed/>
                    <p:pic>
                      <p:nvPicPr>
                        <p:cNvPr id="234" name="Object 204">
                          <a:extLst>
                            <a:ext uri="{FF2B5EF4-FFF2-40B4-BE49-F238E27FC236}">
                              <a16:creationId xmlns:a16="http://schemas.microsoft.com/office/drawing/2014/main" id="{E5C08C7B-3F54-4547-9EBF-AE913BBEB6D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89991" y="5795224"/>
                          <a:ext cx="373062" cy="338138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alpha val="0"/>
                          </a:schemeClr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5" name="Object 205">
              <a:extLst>
                <a:ext uri="{FF2B5EF4-FFF2-40B4-BE49-F238E27FC236}">
                  <a16:creationId xmlns:a16="http://schemas.microsoft.com/office/drawing/2014/main" id="{0ED5B78F-8DBD-40C7-9808-A705580C2B3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04545619"/>
                </p:ext>
              </p:extLst>
            </p:nvPr>
          </p:nvGraphicFramePr>
          <p:xfrm>
            <a:off x="9220178" y="4783987"/>
            <a:ext cx="273050" cy="303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0" imgW="126835" imgH="139518" progId="Equation.DSMT4">
                    <p:embed/>
                  </p:oleObj>
                </mc:Choice>
                <mc:Fallback>
                  <p:oleObj name="Equation" r:id="rId30" imgW="126835" imgH="139518" progId="Equation.DSMT4">
                    <p:embed/>
                    <p:pic>
                      <p:nvPicPr>
                        <p:cNvPr id="235" name="Object 205">
                          <a:extLst>
                            <a:ext uri="{FF2B5EF4-FFF2-40B4-BE49-F238E27FC236}">
                              <a16:creationId xmlns:a16="http://schemas.microsoft.com/office/drawing/2014/main" id="{0ED5B78F-8DBD-40C7-9808-A705580C2B3B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20178" y="4783987"/>
                          <a:ext cx="273050" cy="3032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8" name="TextBox 237">
            <a:extLst>
              <a:ext uri="{FF2B5EF4-FFF2-40B4-BE49-F238E27FC236}">
                <a16:creationId xmlns:a16="http://schemas.microsoft.com/office/drawing/2014/main" id="{6A07FB26-27DF-4D53-9313-49BC31FC530F}"/>
              </a:ext>
            </a:extLst>
          </p:cNvPr>
          <p:cNvSpPr txBox="1"/>
          <p:nvPr/>
        </p:nvSpPr>
        <p:spPr>
          <a:xfrm>
            <a:off x="107504" y="781254"/>
            <a:ext cx="49840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/>
              <a:t>a)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C6E8A8D7-1BC9-4793-9A62-B6CBF3B54065}"/>
              </a:ext>
            </a:extLst>
          </p:cNvPr>
          <p:cNvSpPr txBox="1"/>
          <p:nvPr/>
        </p:nvSpPr>
        <p:spPr>
          <a:xfrm>
            <a:off x="2486025" y="777793"/>
            <a:ext cx="49840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/>
              <a:t>b)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7C4D6CA0-C69D-423C-8726-9E629BF428BA}"/>
              </a:ext>
            </a:extLst>
          </p:cNvPr>
          <p:cNvSpPr txBox="1"/>
          <p:nvPr/>
        </p:nvSpPr>
        <p:spPr>
          <a:xfrm>
            <a:off x="5297731" y="836712"/>
            <a:ext cx="49840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/>
              <a:t>c)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2D52E193-0BF9-447B-9D7C-30F43FCDC08A}"/>
              </a:ext>
            </a:extLst>
          </p:cNvPr>
          <p:cNvSpPr txBox="1"/>
          <p:nvPr/>
        </p:nvSpPr>
        <p:spPr>
          <a:xfrm>
            <a:off x="179512" y="3891390"/>
            <a:ext cx="49840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/>
              <a:t>d)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6B280A55-4A34-4CE6-A575-E560B9E4AECA}"/>
              </a:ext>
            </a:extLst>
          </p:cNvPr>
          <p:cNvSpPr txBox="1"/>
          <p:nvPr/>
        </p:nvSpPr>
        <p:spPr>
          <a:xfrm>
            <a:off x="2636600" y="3891390"/>
            <a:ext cx="49840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/>
              <a:t>e)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66A0E933-9798-4B73-83C4-F4744D012D17}"/>
              </a:ext>
            </a:extLst>
          </p:cNvPr>
          <p:cNvSpPr txBox="1"/>
          <p:nvPr/>
        </p:nvSpPr>
        <p:spPr>
          <a:xfrm>
            <a:off x="5369739" y="3901018"/>
            <a:ext cx="49840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/>
              <a:t>f)</a:t>
            </a:r>
          </a:p>
        </p:txBody>
      </p:sp>
    </p:spTree>
    <p:extLst>
      <p:ext uri="{BB962C8B-B14F-4D97-AF65-F5344CB8AC3E}">
        <p14:creationId xmlns:p14="http://schemas.microsoft.com/office/powerpoint/2010/main" val="430507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6CDB0-629E-4BF1-89D3-DDFDDFD20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888" y="428625"/>
            <a:ext cx="8229600" cy="7762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Ex: Find the missing sides to 2 decimal places using Tangent</a:t>
            </a:r>
          </a:p>
        </p:txBody>
      </p:sp>
      <p:grpSp>
        <p:nvGrpSpPr>
          <p:cNvPr id="26627" name="Group 5">
            <a:extLst>
              <a:ext uri="{FF2B5EF4-FFF2-40B4-BE49-F238E27FC236}">
                <a16:creationId xmlns:a16="http://schemas.microsoft.com/office/drawing/2014/main" id="{18CD07E0-7B43-489A-A539-62DCEF91219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25450" y="1320800"/>
            <a:ext cx="3057525" cy="2525713"/>
            <a:chOff x="268" y="832"/>
            <a:chExt cx="1926" cy="1591"/>
          </a:xfrm>
        </p:grpSpPr>
        <p:sp>
          <p:nvSpPr>
            <p:cNvPr id="26681" name="AutoShape 4">
              <a:extLst>
                <a:ext uri="{FF2B5EF4-FFF2-40B4-BE49-F238E27FC236}">
                  <a16:creationId xmlns:a16="http://schemas.microsoft.com/office/drawing/2014/main" id="{C62BF2C9-CFD2-4D9B-A53F-7FCE1811C34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74" y="832"/>
              <a:ext cx="1920" cy="1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82" name="Rectangle 6">
              <a:extLst>
                <a:ext uri="{FF2B5EF4-FFF2-40B4-BE49-F238E27FC236}">
                  <a16:creationId xmlns:a16="http://schemas.microsoft.com/office/drawing/2014/main" id="{1430EE64-26AC-4D02-9A50-9651966532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  <p:sp>
          <p:nvSpPr>
            <p:cNvPr id="26683" name="Line 7">
              <a:extLst>
                <a:ext uri="{FF2B5EF4-FFF2-40B4-BE49-F238E27FC236}">
                  <a16:creationId xmlns:a16="http://schemas.microsoft.com/office/drawing/2014/main" id="{6F5F3342-7DCB-4300-9937-2AEA35E371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84" name="Line 8">
              <a:extLst>
                <a:ext uri="{FF2B5EF4-FFF2-40B4-BE49-F238E27FC236}">
                  <a16:creationId xmlns:a16="http://schemas.microsoft.com/office/drawing/2014/main" id="{1DF9847B-5A32-4497-A647-2F297DAC7A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8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85" name="Line 9">
              <a:extLst>
                <a:ext uri="{FF2B5EF4-FFF2-40B4-BE49-F238E27FC236}">
                  <a16:creationId xmlns:a16="http://schemas.microsoft.com/office/drawing/2014/main" id="{750FDC9F-68B2-41C2-B73A-14F06F6A8F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86" name="Line 10">
              <a:extLst>
                <a:ext uri="{FF2B5EF4-FFF2-40B4-BE49-F238E27FC236}">
                  <a16:creationId xmlns:a16="http://schemas.microsoft.com/office/drawing/2014/main" id="{E164CDD5-9B58-422A-B7C9-5D138FA9FC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87" name="Line 11">
              <a:extLst>
                <a:ext uri="{FF2B5EF4-FFF2-40B4-BE49-F238E27FC236}">
                  <a16:creationId xmlns:a16="http://schemas.microsoft.com/office/drawing/2014/main" id="{74F6C3C9-417B-4223-B0D7-3C6DD7273A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88" name="Line 12">
              <a:extLst>
                <a:ext uri="{FF2B5EF4-FFF2-40B4-BE49-F238E27FC236}">
                  <a16:creationId xmlns:a16="http://schemas.microsoft.com/office/drawing/2014/main" id="{0ACB56CE-005E-4DA1-87DD-2C0EE3A6C6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89" name="Line 13">
              <a:extLst>
                <a:ext uri="{FF2B5EF4-FFF2-40B4-BE49-F238E27FC236}">
                  <a16:creationId xmlns:a16="http://schemas.microsoft.com/office/drawing/2014/main" id="{3BE933AB-3D9D-4D74-9406-19D754D6EB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3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90" name="Line 14">
              <a:extLst>
                <a:ext uri="{FF2B5EF4-FFF2-40B4-BE49-F238E27FC236}">
                  <a16:creationId xmlns:a16="http://schemas.microsoft.com/office/drawing/2014/main" id="{331B8686-119D-4F8C-B7E8-3FA532140E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3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91" name="Line 15">
              <a:extLst>
                <a:ext uri="{FF2B5EF4-FFF2-40B4-BE49-F238E27FC236}">
                  <a16:creationId xmlns:a16="http://schemas.microsoft.com/office/drawing/2014/main" id="{FD928F22-4D9F-4254-8D2B-55028D8D69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7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92" name="Line 16">
              <a:extLst>
                <a:ext uri="{FF2B5EF4-FFF2-40B4-BE49-F238E27FC236}">
                  <a16:creationId xmlns:a16="http://schemas.microsoft.com/office/drawing/2014/main" id="{747FAAF6-8D63-4183-A1E3-056630BCFC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7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93" name="Line 17">
              <a:extLst>
                <a:ext uri="{FF2B5EF4-FFF2-40B4-BE49-F238E27FC236}">
                  <a16:creationId xmlns:a16="http://schemas.microsoft.com/office/drawing/2014/main" id="{99598F62-97C1-4907-867B-26AFC59E56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1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94" name="Line 18">
              <a:extLst>
                <a:ext uri="{FF2B5EF4-FFF2-40B4-BE49-F238E27FC236}">
                  <a16:creationId xmlns:a16="http://schemas.microsoft.com/office/drawing/2014/main" id="{65893D05-1FC7-4ED7-A615-CFEF09E1C9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1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95" name="Line 19">
              <a:extLst>
                <a:ext uri="{FF2B5EF4-FFF2-40B4-BE49-F238E27FC236}">
                  <a16:creationId xmlns:a16="http://schemas.microsoft.com/office/drawing/2014/main" id="{CC11F435-57CB-44F5-BA8A-A218CF25A3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5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96" name="Line 20">
              <a:extLst>
                <a:ext uri="{FF2B5EF4-FFF2-40B4-BE49-F238E27FC236}">
                  <a16:creationId xmlns:a16="http://schemas.microsoft.com/office/drawing/2014/main" id="{2DCDD208-1615-436A-937E-DED71B60E1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5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97" name="Line 21">
              <a:extLst>
                <a:ext uri="{FF2B5EF4-FFF2-40B4-BE49-F238E27FC236}">
                  <a16:creationId xmlns:a16="http://schemas.microsoft.com/office/drawing/2014/main" id="{9B48235D-ED1A-4142-A6E2-5B2798644E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214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98" name="Line 22">
              <a:extLst>
                <a:ext uri="{FF2B5EF4-FFF2-40B4-BE49-F238E27FC236}">
                  <a16:creationId xmlns:a16="http://schemas.microsoft.com/office/drawing/2014/main" id="{E68E4512-EC22-4F65-9D74-2B12C4232D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214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99" name="Line 23">
              <a:extLst>
                <a:ext uri="{FF2B5EF4-FFF2-40B4-BE49-F238E27FC236}">
                  <a16:creationId xmlns:a16="http://schemas.microsoft.com/office/drawing/2014/main" id="{7D68452E-47DC-43FD-880B-1856C4C84A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88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700" name="Line 24">
              <a:extLst>
                <a:ext uri="{FF2B5EF4-FFF2-40B4-BE49-F238E27FC236}">
                  <a16:creationId xmlns:a16="http://schemas.microsoft.com/office/drawing/2014/main" id="{DD53686E-99F8-44FF-965D-8B16985981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88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701" name="Line 25">
              <a:extLst>
                <a:ext uri="{FF2B5EF4-FFF2-40B4-BE49-F238E27FC236}">
                  <a16:creationId xmlns:a16="http://schemas.microsoft.com/office/drawing/2014/main" id="{60B5CEAB-6DE8-401D-ACA0-FCFCD67D6A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61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702" name="Line 26">
              <a:extLst>
                <a:ext uri="{FF2B5EF4-FFF2-40B4-BE49-F238E27FC236}">
                  <a16:creationId xmlns:a16="http://schemas.microsoft.com/office/drawing/2014/main" id="{3EAFBBA5-55FE-4E87-BF45-AFEA628CD8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61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703" name="Line 27">
              <a:extLst>
                <a:ext uri="{FF2B5EF4-FFF2-40B4-BE49-F238E27FC236}">
                  <a16:creationId xmlns:a16="http://schemas.microsoft.com/office/drawing/2014/main" id="{FBC866B1-8C2B-4D9F-AF5B-2585E50542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35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704" name="Line 28">
              <a:extLst>
                <a:ext uri="{FF2B5EF4-FFF2-40B4-BE49-F238E27FC236}">
                  <a16:creationId xmlns:a16="http://schemas.microsoft.com/office/drawing/2014/main" id="{65CB6FA0-126A-4A5F-9AB1-E31C08A35A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35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705" name="Line 29">
              <a:extLst>
                <a:ext uri="{FF2B5EF4-FFF2-40B4-BE49-F238E27FC236}">
                  <a16:creationId xmlns:a16="http://schemas.microsoft.com/office/drawing/2014/main" id="{D9393E52-F787-4B2C-A334-FD7DC96651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09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706" name="Line 30">
              <a:extLst>
                <a:ext uri="{FF2B5EF4-FFF2-40B4-BE49-F238E27FC236}">
                  <a16:creationId xmlns:a16="http://schemas.microsoft.com/office/drawing/2014/main" id="{869A4601-47D2-45D3-A766-800A453E82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09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707" name="Rectangle 31">
              <a:extLst>
                <a:ext uri="{FF2B5EF4-FFF2-40B4-BE49-F238E27FC236}">
                  <a16:creationId xmlns:a16="http://schemas.microsoft.com/office/drawing/2014/main" id="{C06C05D7-5737-437E-AEBD-BCA5239864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  <p:sp>
          <p:nvSpPr>
            <p:cNvPr id="26708" name="Line 32">
              <a:extLst>
                <a:ext uri="{FF2B5EF4-FFF2-40B4-BE49-F238E27FC236}">
                  <a16:creationId xmlns:a16="http://schemas.microsoft.com/office/drawing/2014/main" id="{9632925F-B17E-40E6-96E6-2E5A54E156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6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709" name="Line 34">
              <a:extLst>
                <a:ext uri="{FF2B5EF4-FFF2-40B4-BE49-F238E27FC236}">
                  <a16:creationId xmlns:a16="http://schemas.microsoft.com/office/drawing/2014/main" id="{A30CEC58-A737-4051-B1DF-E053E323AE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34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710" name="Line 36">
              <a:extLst>
                <a:ext uri="{FF2B5EF4-FFF2-40B4-BE49-F238E27FC236}">
                  <a16:creationId xmlns:a16="http://schemas.microsoft.com/office/drawing/2014/main" id="{00CA467F-0F7E-419C-9FE5-105B1F466F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12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711" name="Line 39">
              <a:extLst>
                <a:ext uri="{FF2B5EF4-FFF2-40B4-BE49-F238E27FC236}">
                  <a16:creationId xmlns:a16="http://schemas.microsoft.com/office/drawing/2014/main" id="{2AF1DB0E-5846-4060-9805-9014B3BD5A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" y="1883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712" name="Line 41">
              <a:extLst>
                <a:ext uri="{FF2B5EF4-FFF2-40B4-BE49-F238E27FC236}">
                  <a16:creationId xmlns:a16="http://schemas.microsoft.com/office/drawing/2014/main" id="{F250568E-0F78-4A59-AA35-E60E2515BC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" y="1359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713" name="Rectangle 42">
              <a:extLst>
                <a:ext uri="{FF2B5EF4-FFF2-40B4-BE49-F238E27FC236}">
                  <a16:creationId xmlns:a16="http://schemas.microsoft.com/office/drawing/2014/main" id="{F3C0A985-A5DB-4EB8-ADA7-9ED8498F4F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</p:grpSp>
      <p:grpSp>
        <p:nvGrpSpPr>
          <p:cNvPr id="26628" name="Group 5">
            <a:extLst>
              <a:ext uri="{FF2B5EF4-FFF2-40B4-BE49-F238E27FC236}">
                <a16:creationId xmlns:a16="http://schemas.microsoft.com/office/drawing/2014/main" id="{F3E41848-0DEA-4063-93C5-91A00A784C7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294313" y="1298575"/>
            <a:ext cx="3057525" cy="2525713"/>
            <a:chOff x="268" y="832"/>
            <a:chExt cx="1926" cy="1591"/>
          </a:xfrm>
        </p:grpSpPr>
        <p:sp>
          <p:nvSpPr>
            <p:cNvPr id="26648" name="AutoShape 4">
              <a:extLst>
                <a:ext uri="{FF2B5EF4-FFF2-40B4-BE49-F238E27FC236}">
                  <a16:creationId xmlns:a16="http://schemas.microsoft.com/office/drawing/2014/main" id="{B6FD68F6-8F86-430C-AE67-BC75E773CC5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74" y="832"/>
              <a:ext cx="1920" cy="1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49" name="Rectangle 6">
              <a:extLst>
                <a:ext uri="{FF2B5EF4-FFF2-40B4-BE49-F238E27FC236}">
                  <a16:creationId xmlns:a16="http://schemas.microsoft.com/office/drawing/2014/main" id="{F6DEDBE5-4A6B-4896-8781-EC249E35A4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  <p:sp>
          <p:nvSpPr>
            <p:cNvPr id="26650" name="Line 7">
              <a:extLst>
                <a:ext uri="{FF2B5EF4-FFF2-40B4-BE49-F238E27FC236}">
                  <a16:creationId xmlns:a16="http://schemas.microsoft.com/office/drawing/2014/main" id="{5F38B6C3-A05A-4A08-9712-4F97AAE2A1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51" name="Line 8">
              <a:extLst>
                <a:ext uri="{FF2B5EF4-FFF2-40B4-BE49-F238E27FC236}">
                  <a16:creationId xmlns:a16="http://schemas.microsoft.com/office/drawing/2014/main" id="{CD71E3E5-BE9E-4FAC-967B-27A7AC8969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8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52" name="Line 9">
              <a:extLst>
                <a:ext uri="{FF2B5EF4-FFF2-40B4-BE49-F238E27FC236}">
                  <a16:creationId xmlns:a16="http://schemas.microsoft.com/office/drawing/2014/main" id="{53E7686F-9954-446F-A0C3-A08B97946F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53" name="Line 10">
              <a:extLst>
                <a:ext uri="{FF2B5EF4-FFF2-40B4-BE49-F238E27FC236}">
                  <a16:creationId xmlns:a16="http://schemas.microsoft.com/office/drawing/2014/main" id="{7CC999C4-4C03-45EB-866F-D546C4673C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54" name="Line 11">
              <a:extLst>
                <a:ext uri="{FF2B5EF4-FFF2-40B4-BE49-F238E27FC236}">
                  <a16:creationId xmlns:a16="http://schemas.microsoft.com/office/drawing/2014/main" id="{F049A1FC-8843-488A-B93A-21340D6109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55" name="Line 12">
              <a:extLst>
                <a:ext uri="{FF2B5EF4-FFF2-40B4-BE49-F238E27FC236}">
                  <a16:creationId xmlns:a16="http://schemas.microsoft.com/office/drawing/2014/main" id="{BD8EF027-CFF9-4B6D-AC66-F256ED62BB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56" name="Line 13">
              <a:extLst>
                <a:ext uri="{FF2B5EF4-FFF2-40B4-BE49-F238E27FC236}">
                  <a16:creationId xmlns:a16="http://schemas.microsoft.com/office/drawing/2014/main" id="{56F1E59D-2A67-4987-ADD7-50CE9EA199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3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57" name="Line 14">
              <a:extLst>
                <a:ext uri="{FF2B5EF4-FFF2-40B4-BE49-F238E27FC236}">
                  <a16:creationId xmlns:a16="http://schemas.microsoft.com/office/drawing/2014/main" id="{7ED1C37A-1E9B-49DB-A316-DF3A64CA31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3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58" name="Line 15">
              <a:extLst>
                <a:ext uri="{FF2B5EF4-FFF2-40B4-BE49-F238E27FC236}">
                  <a16:creationId xmlns:a16="http://schemas.microsoft.com/office/drawing/2014/main" id="{BF313BF9-64C5-4644-80EE-0D65E92E34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7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59" name="Line 16">
              <a:extLst>
                <a:ext uri="{FF2B5EF4-FFF2-40B4-BE49-F238E27FC236}">
                  <a16:creationId xmlns:a16="http://schemas.microsoft.com/office/drawing/2014/main" id="{8E79B13B-4807-4F12-AF23-EB8ABD0805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7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60" name="Line 17">
              <a:extLst>
                <a:ext uri="{FF2B5EF4-FFF2-40B4-BE49-F238E27FC236}">
                  <a16:creationId xmlns:a16="http://schemas.microsoft.com/office/drawing/2014/main" id="{988C02B6-F29A-41AB-B3D2-E96AC342FF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1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61" name="Line 18">
              <a:extLst>
                <a:ext uri="{FF2B5EF4-FFF2-40B4-BE49-F238E27FC236}">
                  <a16:creationId xmlns:a16="http://schemas.microsoft.com/office/drawing/2014/main" id="{C118455B-9C94-45F0-AF2D-FB3E9A49D7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1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62" name="Line 19">
              <a:extLst>
                <a:ext uri="{FF2B5EF4-FFF2-40B4-BE49-F238E27FC236}">
                  <a16:creationId xmlns:a16="http://schemas.microsoft.com/office/drawing/2014/main" id="{A2DE23CE-38FA-40A8-8541-AA7C2ABD49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5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63" name="Line 20">
              <a:extLst>
                <a:ext uri="{FF2B5EF4-FFF2-40B4-BE49-F238E27FC236}">
                  <a16:creationId xmlns:a16="http://schemas.microsoft.com/office/drawing/2014/main" id="{D51C65CB-352F-4F0A-8EE6-9842E3CE81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5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64" name="Line 21">
              <a:extLst>
                <a:ext uri="{FF2B5EF4-FFF2-40B4-BE49-F238E27FC236}">
                  <a16:creationId xmlns:a16="http://schemas.microsoft.com/office/drawing/2014/main" id="{3192D108-857D-43A1-AA6B-C9F9EEFAF1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214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65" name="Line 22">
              <a:extLst>
                <a:ext uri="{FF2B5EF4-FFF2-40B4-BE49-F238E27FC236}">
                  <a16:creationId xmlns:a16="http://schemas.microsoft.com/office/drawing/2014/main" id="{B7A5ACD8-0E7B-4D2B-B4B1-1C4F441228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214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66" name="Line 23">
              <a:extLst>
                <a:ext uri="{FF2B5EF4-FFF2-40B4-BE49-F238E27FC236}">
                  <a16:creationId xmlns:a16="http://schemas.microsoft.com/office/drawing/2014/main" id="{F6F17F4F-2AC1-40E7-AC89-5CAC3CCC18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88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67" name="Line 24">
              <a:extLst>
                <a:ext uri="{FF2B5EF4-FFF2-40B4-BE49-F238E27FC236}">
                  <a16:creationId xmlns:a16="http://schemas.microsoft.com/office/drawing/2014/main" id="{E5244574-C93C-4CC3-91DE-1819F39FF5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88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68" name="Line 25">
              <a:extLst>
                <a:ext uri="{FF2B5EF4-FFF2-40B4-BE49-F238E27FC236}">
                  <a16:creationId xmlns:a16="http://schemas.microsoft.com/office/drawing/2014/main" id="{96CD0F7A-471C-42F7-93A3-588DEDDA77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61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69" name="Line 26">
              <a:extLst>
                <a:ext uri="{FF2B5EF4-FFF2-40B4-BE49-F238E27FC236}">
                  <a16:creationId xmlns:a16="http://schemas.microsoft.com/office/drawing/2014/main" id="{5F876FCE-9D36-4330-BC1A-6BDD1D10EC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61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70" name="Line 27">
              <a:extLst>
                <a:ext uri="{FF2B5EF4-FFF2-40B4-BE49-F238E27FC236}">
                  <a16:creationId xmlns:a16="http://schemas.microsoft.com/office/drawing/2014/main" id="{67AA8CAC-49B8-467A-8E9E-D0503BB97C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35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71" name="Line 28">
              <a:extLst>
                <a:ext uri="{FF2B5EF4-FFF2-40B4-BE49-F238E27FC236}">
                  <a16:creationId xmlns:a16="http://schemas.microsoft.com/office/drawing/2014/main" id="{DDE3EF0E-D121-4A69-9DB3-F343683629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35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72" name="Line 29">
              <a:extLst>
                <a:ext uri="{FF2B5EF4-FFF2-40B4-BE49-F238E27FC236}">
                  <a16:creationId xmlns:a16="http://schemas.microsoft.com/office/drawing/2014/main" id="{287497CD-88B6-4949-A14F-0E18FDA515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09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73" name="Line 30">
              <a:extLst>
                <a:ext uri="{FF2B5EF4-FFF2-40B4-BE49-F238E27FC236}">
                  <a16:creationId xmlns:a16="http://schemas.microsoft.com/office/drawing/2014/main" id="{8DEBC41B-581F-4CC6-B3F2-E9F4B9F257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09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74" name="Rectangle 31">
              <a:extLst>
                <a:ext uri="{FF2B5EF4-FFF2-40B4-BE49-F238E27FC236}">
                  <a16:creationId xmlns:a16="http://schemas.microsoft.com/office/drawing/2014/main" id="{FA664700-7CA1-45FE-AFF4-5336477CF4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  <p:sp>
          <p:nvSpPr>
            <p:cNvPr id="26675" name="Line 32">
              <a:extLst>
                <a:ext uri="{FF2B5EF4-FFF2-40B4-BE49-F238E27FC236}">
                  <a16:creationId xmlns:a16="http://schemas.microsoft.com/office/drawing/2014/main" id="{4B448400-5ECD-4C9D-B061-92B7D0C35B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6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76" name="Line 34">
              <a:extLst>
                <a:ext uri="{FF2B5EF4-FFF2-40B4-BE49-F238E27FC236}">
                  <a16:creationId xmlns:a16="http://schemas.microsoft.com/office/drawing/2014/main" id="{2C8DAEC0-B643-4AEA-B8F9-BFAC0B2549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34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77" name="Line 36">
              <a:extLst>
                <a:ext uri="{FF2B5EF4-FFF2-40B4-BE49-F238E27FC236}">
                  <a16:creationId xmlns:a16="http://schemas.microsoft.com/office/drawing/2014/main" id="{F97E254D-BDCC-4AAE-AE88-A4F5A108A0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12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78" name="Line 39">
              <a:extLst>
                <a:ext uri="{FF2B5EF4-FFF2-40B4-BE49-F238E27FC236}">
                  <a16:creationId xmlns:a16="http://schemas.microsoft.com/office/drawing/2014/main" id="{1A5B0C90-5F27-4B89-8534-34D1E35F15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" y="1883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79" name="Line 41">
              <a:extLst>
                <a:ext uri="{FF2B5EF4-FFF2-40B4-BE49-F238E27FC236}">
                  <a16:creationId xmlns:a16="http://schemas.microsoft.com/office/drawing/2014/main" id="{4C9A2925-92C2-4513-8812-4588AB8E75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" y="1359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680" name="Rectangle 42">
              <a:extLst>
                <a:ext uri="{FF2B5EF4-FFF2-40B4-BE49-F238E27FC236}">
                  <a16:creationId xmlns:a16="http://schemas.microsoft.com/office/drawing/2014/main" id="{7CE10E47-044A-4AF0-8889-621FF5856E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</p:grpSp>
      <p:sp>
        <p:nvSpPr>
          <p:cNvPr id="157" name="Right Triangle 156">
            <a:extLst>
              <a:ext uri="{FF2B5EF4-FFF2-40B4-BE49-F238E27FC236}">
                <a16:creationId xmlns:a16="http://schemas.microsoft.com/office/drawing/2014/main" id="{0980D5D1-BC74-47A2-A913-AEAA6C628CFF}"/>
              </a:ext>
            </a:extLst>
          </p:cNvPr>
          <p:cNvSpPr/>
          <p:nvPr/>
        </p:nvSpPr>
        <p:spPr>
          <a:xfrm flipH="1">
            <a:off x="812800" y="1538288"/>
            <a:ext cx="2670175" cy="1870075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graphicFrame>
        <p:nvGraphicFramePr>
          <p:cNvPr id="26630" name="Object 178">
            <a:extLst>
              <a:ext uri="{FF2B5EF4-FFF2-40B4-BE49-F238E27FC236}">
                <a16:creationId xmlns:a16="http://schemas.microsoft.com/office/drawing/2014/main" id="{58F6C42A-E3B3-4C4B-8B97-2E3F42F68B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17713" y="3481388"/>
          <a:ext cx="273050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6725" imgH="177415" progId="Equation.DSMT4">
                  <p:embed/>
                </p:oleObj>
              </mc:Choice>
              <mc:Fallback>
                <p:oleObj name="Equation" r:id="rId3" imgW="126725" imgH="177415" progId="Equation.DSMT4">
                  <p:embed/>
                  <p:pic>
                    <p:nvPicPr>
                      <p:cNvPr id="26630" name="Object 178">
                        <a:extLst>
                          <a:ext uri="{FF2B5EF4-FFF2-40B4-BE49-F238E27FC236}">
                            <a16:creationId xmlns:a16="http://schemas.microsoft.com/office/drawing/2014/main" id="{58F6C42A-E3B3-4C4B-8B97-2E3F42F68B7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7713" y="3481388"/>
                        <a:ext cx="273050" cy="385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179">
            <a:extLst>
              <a:ext uri="{FF2B5EF4-FFF2-40B4-BE49-F238E27FC236}">
                <a16:creationId xmlns:a16="http://schemas.microsoft.com/office/drawing/2014/main" id="{72612CEE-5A45-4DDD-958B-40E165413D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38250" y="3076575"/>
          <a:ext cx="373063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41091" imgH="215713" progId="Equation.DSMT4">
                  <p:embed/>
                </p:oleObj>
              </mc:Choice>
              <mc:Fallback>
                <p:oleObj name="Equation" r:id="rId5" imgW="241091" imgH="215713" progId="Equation.DSMT4">
                  <p:embed/>
                  <p:pic>
                    <p:nvPicPr>
                      <p:cNvPr id="26631" name="Object 179">
                        <a:extLst>
                          <a:ext uri="{FF2B5EF4-FFF2-40B4-BE49-F238E27FC236}">
                            <a16:creationId xmlns:a16="http://schemas.microsoft.com/office/drawing/2014/main" id="{72612CEE-5A45-4DDD-958B-40E165413D7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8250" y="3076575"/>
                        <a:ext cx="373063" cy="338138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2" name="Object 180">
            <a:extLst>
              <a:ext uri="{FF2B5EF4-FFF2-40B4-BE49-F238E27FC236}">
                <a16:creationId xmlns:a16="http://schemas.microsoft.com/office/drawing/2014/main" id="{CBAC69CB-EF90-4D0E-B487-3F43E0A5E0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25838" y="2330450"/>
          <a:ext cx="273050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6835" imgH="139518" progId="Equation.DSMT4">
                  <p:embed/>
                </p:oleObj>
              </mc:Choice>
              <mc:Fallback>
                <p:oleObj name="Equation" r:id="rId7" imgW="126835" imgH="139518" progId="Equation.DSMT4">
                  <p:embed/>
                  <p:pic>
                    <p:nvPicPr>
                      <p:cNvPr id="26632" name="Object 180">
                        <a:extLst>
                          <a:ext uri="{FF2B5EF4-FFF2-40B4-BE49-F238E27FC236}">
                            <a16:creationId xmlns:a16="http://schemas.microsoft.com/office/drawing/2014/main" id="{CBAC69CB-EF90-4D0E-B487-3F43E0A5E0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5838" y="2330450"/>
                        <a:ext cx="273050" cy="3032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" name="Right Triangle 160">
            <a:extLst>
              <a:ext uri="{FF2B5EF4-FFF2-40B4-BE49-F238E27FC236}">
                <a16:creationId xmlns:a16="http://schemas.microsoft.com/office/drawing/2014/main" id="{12FD1996-FF6B-4A42-B40B-20B65F6D5831}"/>
              </a:ext>
            </a:extLst>
          </p:cNvPr>
          <p:cNvSpPr/>
          <p:nvPr/>
        </p:nvSpPr>
        <p:spPr>
          <a:xfrm flipH="1">
            <a:off x="5695950" y="1379538"/>
            <a:ext cx="1489075" cy="2427287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graphicFrame>
        <p:nvGraphicFramePr>
          <p:cNvPr id="26634" name="Object 181">
            <a:extLst>
              <a:ext uri="{FF2B5EF4-FFF2-40B4-BE49-F238E27FC236}">
                <a16:creationId xmlns:a16="http://schemas.microsoft.com/office/drawing/2014/main" id="{E46A595B-26C7-4E78-8E44-AD69F79F08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11900" y="3825875"/>
          <a:ext cx="2730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26780" imgH="164814" progId="Equation.DSMT4">
                  <p:embed/>
                </p:oleObj>
              </mc:Choice>
              <mc:Fallback>
                <p:oleObj name="Equation" r:id="rId9" imgW="126780" imgH="164814" progId="Equation.DSMT4">
                  <p:embed/>
                  <p:pic>
                    <p:nvPicPr>
                      <p:cNvPr id="26634" name="Object 181">
                        <a:extLst>
                          <a:ext uri="{FF2B5EF4-FFF2-40B4-BE49-F238E27FC236}">
                            <a16:creationId xmlns:a16="http://schemas.microsoft.com/office/drawing/2014/main" id="{E46A595B-26C7-4E78-8E44-AD69F79F08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1900" y="3825875"/>
                        <a:ext cx="273050" cy="3587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5" name="Object 182">
            <a:extLst>
              <a:ext uri="{FF2B5EF4-FFF2-40B4-BE49-F238E27FC236}">
                <a16:creationId xmlns:a16="http://schemas.microsoft.com/office/drawing/2014/main" id="{B6BF269F-34AD-4C3F-80B0-20102AD075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51525" y="3452813"/>
          <a:ext cx="373063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41091" imgH="215713" progId="Equation.DSMT4">
                  <p:embed/>
                </p:oleObj>
              </mc:Choice>
              <mc:Fallback>
                <p:oleObj name="Equation" r:id="rId11" imgW="241091" imgH="215713" progId="Equation.DSMT4">
                  <p:embed/>
                  <p:pic>
                    <p:nvPicPr>
                      <p:cNvPr id="26635" name="Object 182">
                        <a:extLst>
                          <a:ext uri="{FF2B5EF4-FFF2-40B4-BE49-F238E27FC236}">
                            <a16:creationId xmlns:a16="http://schemas.microsoft.com/office/drawing/2014/main" id="{B6BF269F-34AD-4C3F-80B0-20102AD0754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1525" y="3452813"/>
                        <a:ext cx="373063" cy="338137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6" name="Object 183">
            <a:extLst>
              <a:ext uri="{FF2B5EF4-FFF2-40B4-BE49-F238E27FC236}">
                <a16:creationId xmlns:a16="http://schemas.microsoft.com/office/drawing/2014/main" id="{A2495EFB-DCEE-4944-A7C9-77FE586545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54875" y="2459038"/>
          <a:ext cx="273050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26835" imgH="139518" progId="Equation.DSMT4">
                  <p:embed/>
                </p:oleObj>
              </mc:Choice>
              <mc:Fallback>
                <p:oleObj name="Equation" r:id="rId13" imgW="126835" imgH="139518" progId="Equation.DSMT4">
                  <p:embed/>
                  <p:pic>
                    <p:nvPicPr>
                      <p:cNvPr id="26636" name="Object 183">
                        <a:extLst>
                          <a:ext uri="{FF2B5EF4-FFF2-40B4-BE49-F238E27FC236}">
                            <a16:creationId xmlns:a16="http://schemas.microsoft.com/office/drawing/2014/main" id="{A2495EFB-DCEE-4944-A7C9-77FE5865454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75" y="2459038"/>
                        <a:ext cx="273050" cy="3032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185">
            <a:extLst>
              <a:ext uri="{FF2B5EF4-FFF2-40B4-BE49-F238E27FC236}">
                <a16:creationId xmlns:a16="http://schemas.microsoft.com/office/drawing/2014/main" id="{F523480A-8D10-4D47-9921-FB33940850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35200" y="3903663"/>
          <a:ext cx="261938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52334" imgH="431613" progId="Equation.DSMT4">
                  <p:embed/>
                </p:oleObj>
              </mc:Choice>
              <mc:Fallback>
                <p:oleObj name="Equation" r:id="rId14" imgW="152334" imgH="431613" progId="Equation.DSMT4">
                  <p:embed/>
                  <p:pic>
                    <p:nvPicPr>
                      <p:cNvPr id="3081" name="Object 185">
                        <a:extLst>
                          <a:ext uri="{FF2B5EF4-FFF2-40B4-BE49-F238E27FC236}">
                            <a16:creationId xmlns:a16="http://schemas.microsoft.com/office/drawing/2014/main" id="{F523480A-8D10-4D47-9921-FB339408508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5200" y="3903663"/>
                        <a:ext cx="261938" cy="7445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186">
            <a:extLst>
              <a:ext uri="{FF2B5EF4-FFF2-40B4-BE49-F238E27FC236}">
                <a16:creationId xmlns:a16="http://schemas.microsoft.com/office/drawing/2014/main" id="{2F116E42-9A6A-49AE-9AEC-AB6C87BA723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5175" y="4946650"/>
          <a:ext cx="1373188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621760" imgH="177646" progId="Equation.DSMT4">
                  <p:embed/>
                </p:oleObj>
              </mc:Choice>
              <mc:Fallback>
                <p:oleObj name="Equation" r:id="rId16" imgW="621760" imgH="177646" progId="Equation.DSMT4">
                  <p:embed/>
                  <p:pic>
                    <p:nvPicPr>
                      <p:cNvPr id="3082" name="Object 186">
                        <a:extLst>
                          <a:ext uri="{FF2B5EF4-FFF2-40B4-BE49-F238E27FC236}">
                            <a16:creationId xmlns:a16="http://schemas.microsoft.com/office/drawing/2014/main" id="{2F116E42-9A6A-49AE-9AEC-AB6C87BA72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175" y="4946650"/>
                        <a:ext cx="1373188" cy="3968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187">
            <a:extLst>
              <a:ext uri="{FF2B5EF4-FFF2-40B4-BE49-F238E27FC236}">
                <a16:creationId xmlns:a16="http://schemas.microsoft.com/office/drawing/2014/main" id="{4753CBAD-4B34-4DF2-B7AD-96388D6525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19325" y="4716463"/>
          <a:ext cx="2794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52334" imgH="431613" progId="Equation.DSMT4">
                  <p:embed/>
                </p:oleObj>
              </mc:Choice>
              <mc:Fallback>
                <p:oleObj name="Equation" r:id="rId18" imgW="152334" imgH="431613" progId="Equation.DSMT4">
                  <p:embed/>
                  <p:pic>
                    <p:nvPicPr>
                      <p:cNvPr id="3083" name="Object 187">
                        <a:extLst>
                          <a:ext uri="{FF2B5EF4-FFF2-40B4-BE49-F238E27FC236}">
                            <a16:creationId xmlns:a16="http://schemas.microsoft.com/office/drawing/2014/main" id="{4753CBAD-4B34-4DF2-B7AD-96388D65251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9325" y="4716463"/>
                        <a:ext cx="2794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5" name="TextBox 168">
            <a:extLst>
              <a:ext uri="{FF2B5EF4-FFF2-40B4-BE49-F238E27FC236}">
                <a16:creationId xmlns:a16="http://schemas.microsoft.com/office/drawing/2014/main" id="{F1E031C8-185F-4CD6-A1DC-97AD2B09B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7663" y="4978400"/>
            <a:ext cx="1760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latin typeface="Gill Sans MT" panose="020B0502020104020203" pitchFamily="34" charset="0"/>
              </a:rPr>
              <a:t>Cross Multiply!</a:t>
            </a:r>
          </a:p>
        </p:txBody>
      </p:sp>
      <p:graphicFrame>
        <p:nvGraphicFramePr>
          <p:cNvPr id="3084" name="Object 188">
            <a:extLst>
              <a:ext uri="{FF2B5EF4-FFF2-40B4-BE49-F238E27FC236}">
                <a16:creationId xmlns:a16="http://schemas.microsoft.com/office/drawing/2014/main" id="{E0A865C4-5CC0-481E-A1DC-2B39424495C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3950" y="5670550"/>
          <a:ext cx="128905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583693" imgH="177646" progId="Equation.DSMT4">
                  <p:embed/>
                </p:oleObj>
              </mc:Choice>
              <mc:Fallback>
                <p:oleObj name="Equation" r:id="rId19" imgW="583693" imgH="177646" progId="Equation.DSMT4">
                  <p:embed/>
                  <p:pic>
                    <p:nvPicPr>
                      <p:cNvPr id="3084" name="Object 188">
                        <a:extLst>
                          <a:ext uri="{FF2B5EF4-FFF2-40B4-BE49-F238E27FC236}">
                            <a16:creationId xmlns:a16="http://schemas.microsoft.com/office/drawing/2014/main" id="{E0A865C4-5CC0-481E-A1DC-2B39424495C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3950" y="5670550"/>
                        <a:ext cx="1289050" cy="3968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ct 189">
            <a:extLst>
              <a:ext uri="{FF2B5EF4-FFF2-40B4-BE49-F238E27FC236}">
                <a16:creationId xmlns:a16="http://schemas.microsoft.com/office/drawing/2014/main" id="{C1A45136-7980-49CA-8C5E-EFB47C8B03D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16563" y="4152900"/>
          <a:ext cx="1738312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787058" imgH="304668" progId="Equation.DSMT4">
                  <p:embed/>
                </p:oleObj>
              </mc:Choice>
              <mc:Fallback>
                <p:oleObj name="Equation" r:id="rId21" imgW="787058" imgH="304668" progId="Equation.DSMT4">
                  <p:embed/>
                  <p:pic>
                    <p:nvPicPr>
                      <p:cNvPr id="3085" name="Object 189">
                        <a:extLst>
                          <a:ext uri="{FF2B5EF4-FFF2-40B4-BE49-F238E27FC236}">
                            <a16:creationId xmlns:a16="http://schemas.microsoft.com/office/drawing/2014/main" id="{C1A45136-7980-49CA-8C5E-EFB47C8B03D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6563" y="4152900"/>
                        <a:ext cx="1738312" cy="679450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6" name="Object 190">
            <a:extLst>
              <a:ext uri="{FF2B5EF4-FFF2-40B4-BE49-F238E27FC236}">
                <a16:creationId xmlns:a16="http://schemas.microsoft.com/office/drawing/2014/main" id="{4FD5531A-3281-4FAA-8062-0F89E261BBE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69163" y="4049713"/>
          <a:ext cx="271462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52334" imgH="431613" progId="Equation.DSMT4">
                  <p:embed/>
                </p:oleObj>
              </mc:Choice>
              <mc:Fallback>
                <p:oleObj name="Equation" r:id="rId23" imgW="152334" imgH="431613" progId="Equation.DSMT4">
                  <p:embed/>
                  <p:pic>
                    <p:nvPicPr>
                      <p:cNvPr id="3086" name="Object 190">
                        <a:extLst>
                          <a:ext uri="{FF2B5EF4-FFF2-40B4-BE49-F238E27FC236}">
                            <a16:creationId xmlns:a16="http://schemas.microsoft.com/office/drawing/2014/main" id="{4FD5531A-3281-4FAA-8062-0F89E261BBE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9163" y="4049713"/>
                        <a:ext cx="271462" cy="771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7" name="Object 191">
            <a:extLst>
              <a:ext uri="{FF2B5EF4-FFF2-40B4-BE49-F238E27FC236}">
                <a16:creationId xmlns:a16="http://schemas.microsoft.com/office/drawing/2014/main" id="{C25591D7-FC62-4E72-A438-09922543287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45188" y="5119688"/>
          <a:ext cx="1316037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596641" imgH="177723" progId="Equation.DSMT4">
                  <p:embed/>
                </p:oleObj>
              </mc:Choice>
              <mc:Fallback>
                <p:oleObj name="Equation" r:id="rId25" imgW="596641" imgH="177723" progId="Equation.DSMT4">
                  <p:embed/>
                  <p:pic>
                    <p:nvPicPr>
                      <p:cNvPr id="3087" name="Object 191">
                        <a:extLst>
                          <a:ext uri="{FF2B5EF4-FFF2-40B4-BE49-F238E27FC236}">
                            <a16:creationId xmlns:a16="http://schemas.microsoft.com/office/drawing/2014/main" id="{C25591D7-FC62-4E72-A438-09922543287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188" y="5119688"/>
                        <a:ext cx="1316037" cy="3968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8" name="Object 192">
            <a:extLst>
              <a:ext uri="{FF2B5EF4-FFF2-40B4-BE49-F238E27FC236}">
                <a16:creationId xmlns:a16="http://schemas.microsoft.com/office/drawing/2014/main" id="{56F236B9-3D9C-4AD7-A705-F8FDC8EBD0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97738" y="4848225"/>
          <a:ext cx="295275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52334" imgH="431613" progId="Equation.DSMT4">
                  <p:embed/>
                </p:oleObj>
              </mc:Choice>
              <mc:Fallback>
                <p:oleObj name="Equation" r:id="rId27" imgW="152334" imgH="431613" progId="Equation.DSMT4">
                  <p:embed/>
                  <p:pic>
                    <p:nvPicPr>
                      <p:cNvPr id="3088" name="Object 192">
                        <a:extLst>
                          <a:ext uri="{FF2B5EF4-FFF2-40B4-BE49-F238E27FC236}">
                            <a16:creationId xmlns:a16="http://schemas.microsoft.com/office/drawing/2014/main" id="{56F236B9-3D9C-4AD7-A705-F8FDC8EBD0D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7738" y="4848225"/>
                        <a:ext cx="295275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9" name="Object 193">
            <a:extLst>
              <a:ext uri="{FF2B5EF4-FFF2-40B4-BE49-F238E27FC236}">
                <a16:creationId xmlns:a16="http://schemas.microsoft.com/office/drawing/2014/main" id="{C50DA3E4-9127-4D0C-9607-4B6DCFE94C3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89675" y="5815013"/>
          <a:ext cx="126047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571004" imgH="177646" progId="Equation.DSMT4">
                  <p:embed/>
                </p:oleObj>
              </mc:Choice>
              <mc:Fallback>
                <p:oleObj name="Equation" r:id="rId29" imgW="571004" imgH="177646" progId="Equation.DSMT4">
                  <p:embed/>
                  <p:pic>
                    <p:nvPicPr>
                      <p:cNvPr id="3089" name="Object 193">
                        <a:extLst>
                          <a:ext uri="{FF2B5EF4-FFF2-40B4-BE49-F238E27FC236}">
                            <a16:creationId xmlns:a16="http://schemas.microsoft.com/office/drawing/2014/main" id="{C50DA3E4-9127-4D0C-9607-4B6DCFE94C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9675" y="5815013"/>
                        <a:ext cx="1260475" cy="3968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" name="Object 185">
            <a:extLst>
              <a:ext uri="{FF2B5EF4-FFF2-40B4-BE49-F238E27FC236}">
                <a16:creationId xmlns:a16="http://schemas.microsoft.com/office/drawing/2014/main" id="{9276A7D3-8840-4A04-9A62-BB741547500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19150" y="4221163"/>
          <a:ext cx="1304925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621760" imgH="177646" progId="Equation.DSMT4">
                  <p:embed/>
                </p:oleObj>
              </mc:Choice>
              <mc:Fallback>
                <p:oleObj name="Equation" r:id="rId31" imgW="621760" imgH="177646" progId="Equation.DSMT4">
                  <p:embed/>
                  <p:pic>
                    <p:nvPicPr>
                      <p:cNvPr id="90" name="Object 185">
                        <a:extLst>
                          <a:ext uri="{FF2B5EF4-FFF2-40B4-BE49-F238E27FC236}">
                            <a16:creationId xmlns:a16="http://schemas.microsoft.com/office/drawing/2014/main" id="{9276A7D3-8840-4A04-9A62-BB741547500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4221163"/>
                        <a:ext cx="1304925" cy="3730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5" name="Title 1">
            <a:extLst>
              <a:ext uri="{FF2B5EF4-FFF2-40B4-BE49-F238E27FC236}">
                <a16:creationId xmlns:a16="http://schemas.microsoft.com/office/drawing/2014/main" id="{5D0EC7ED-303B-47BB-A284-02BE8079C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888" y="428625"/>
            <a:ext cx="8229600" cy="7762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700"/>
              <a:t>Ex: Find the missing sides to 2 decimal places</a:t>
            </a:r>
          </a:p>
        </p:txBody>
      </p:sp>
      <p:grpSp>
        <p:nvGrpSpPr>
          <p:cNvPr id="28675" name="Group 5">
            <a:extLst>
              <a:ext uri="{FF2B5EF4-FFF2-40B4-BE49-F238E27FC236}">
                <a16:creationId xmlns:a16="http://schemas.microsoft.com/office/drawing/2014/main" id="{9EE789C9-FC13-4868-A628-C6B44736215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25450" y="1320800"/>
            <a:ext cx="3057525" cy="2525713"/>
            <a:chOff x="268" y="832"/>
            <a:chExt cx="1926" cy="1591"/>
          </a:xfrm>
        </p:grpSpPr>
        <p:sp>
          <p:nvSpPr>
            <p:cNvPr id="28730" name="AutoShape 4">
              <a:extLst>
                <a:ext uri="{FF2B5EF4-FFF2-40B4-BE49-F238E27FC236}">
                  <a16:creationId xmlns:a16="http://schemas.microsoft.com/office/drawing/2014/main" id="{BD58DC95-B6DE-4049-9CB9-C122834FD18B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74" y="832"/>
              <a:ext cx="1920" cy="1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31" name="Rectangle 6">
              <a:extLst>
                <a:ext uri="{FF2B5EF4-FFF2-40B4-BE49-F238E27FC236}">
                  <a16:creationId xmlns:a16="http://schemas.microsoft.com/office/drawing/2014/main" id="{FA21408E-53CF-446E-B07D-9D1975F85B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  <p:sp>
          <p:nvSpPr>
            <p:cNvPr id="28732" name="Line 7">
              <a:extLst>
                <a:ext uri="{FF2B5EF4-FFF2-40B4-BE49-F238E27FC236}">
                  <a16:creationId xmlns:a16="http://schemas.microsoft.com/office/drawing/2014/main" id="{B00A09D1-8E57-45F2-B3FD-C8EE8FDA8E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33" name="Line 8">
              <a:extLst>
                <a:ext uri="{FF2B5EF4-FFF2-40B4-BE49-F238E27FC236}">
                  <a16:creationId xmlns:a16="http://schemas.microsoft.com/office/drawing/2014/main" id="{1F3819E6-4A53-4F1E-AC2E-58F8E2F247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8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34" name="Line 9">
              <a:extLst>
                <a:ext uri="{FF2B5EF4-FFF2-40B4-BE49-F238E27FC236}">
                  <a16:creationId xmlns:a16="http://schemas.microsoft.com/office/drawing/2014/main" id="{0F3F23DD-C83E-4C27-A27E-6EBBBFD3DA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35" name="Line 10">
              <a:extLst>
                <a:ext uri="{FF2B5EF4-FFF2-40B4-BE49-F238E27FC236}">
                  <a16:creationId xmlns:a16="http://schemas.microsoft.com/office/drawing/2014/main" id="{416DB72B-16C6-4E4B-8309-5D1FAF2FFD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36" name="Line 11">
              <a:extLst>
                <a:ext uri="{FF2B5EF4-FFF2-40B4-BE49-F238E27FC236}">
                  <a16:creationId xmlns:a16="http://schemas.microsoft.com/office/drawing/2014/main" id="{D6B68EC6-74F7-4367-B0EC-65ED26A521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37" name="Line 12">
              <a:extLst>
                <a:ext uri="{FF2B5EF4-FFF2-40B4-BE49-F238E27FC236}">
                  <a16:creationId xmlns:a16="http://schemas.microsoft.com/office/drawing/2014/main" id="{AF327BDF-2FBF-4942-8F27-65BE004BFA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38" name="Line 13">
              <a:extLst>
                <a:ext uri="{FF2B5EF4-FFF2-40B4-BE49-F238E27FC236}">
                  <a16:creationId xmlns:a16="http://schemas.microsoft.com/office/drawing/2014/main" id="{5669E369-36A3-4A06-A7C3-3E6E95905F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3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39" name="Line 14">
              <a:extLst>
                <a:ext uri="{FF2B5EF4-FFF2-40B4-BE49-F238E27FC236}">
                  <a16:creationId xmlns:a16="http://schemas.microsoft.com/office/drawing/2014/main" id="{7DDB0129-AA03-4E1D-B621-BFBFE689AF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3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40" name="Line 15">
              <a:extLst>
                <a:ext uri="{FF2B5EF4-FFF2-40B4-BE49-F238E27FC236}">
                  <a16:creationId xmlns:a16="http://schemas.microsoft.com/office/drawing/2014/main" id="{0D9047C9-EFE4-469D-8388-2E740DDB87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7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41" name="Line 16">
              <a:extLst>
                <a:ext uri="{FF2B5EF4-FFF2-40B4-BE49-F238E27FC236}">
                  <a16:creationId xmlns:a16="http://schemas.microsoft.com/office/drawing/2014/main" id="{5E846619-4EA1-48C5-9520-47D3C672C3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7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42" name="Line 17">
              <a:extLst>
                <a:ext uri="{FF2B5EF4-FFF2-40B4-BE49-F238E27FC236}">
                  <a16:creationId xmlns:a16="http://schemas.microsoft.com/office/drawing/2014/main" id="{542B70FA-B762-4B21-AD65-9BB21B6662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1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43" name="Line 18">
              <a:extLst>
                <a:ext uri="{FF2B5EF4-FFF2-40B4-BE49-F238E27FC236}">
                  <a16:creationId xmlns:a16="http://schemas.microsoft.com/office/drawing/2014/main" id="{15194F56-99F2-4A56-9DC3-01911CB922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1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44" name="Line 19">
              <a:extLst>
                <a:ext uri="{FF2B5EF4-FFF2-40B4-BE49-F238E27FC236}">
                  <a16:creationId xmlns:a16="http://schemas.microsoft.com/office/drawing/2014/main" id="{21C3F99D-5B21-451B-B6F8-264BD95FA5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5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45" name="Line 20">
              <a:extLst>
                <a:ext uri="{FF2B5EF4-FFF2-40B4-BE49-F238E27FC236}">
                  <a16:creationId xmlns:a16="http://schemas.microsoft.com/office/drawing/2014/main" id="{56D16EA7-34BE-439A-9D68-2038537E28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5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46" name="Line 21">
              <a:extLst>
                <a:ext uri="{FF2B5EF4-FFF2-40B4-BE49-F238E27FC236}">
                  <a16:creationId xmlns:a16="http://schemas.microsoft.com/office/drawing/2014/main" id="{8FB8B07D-DA66-4D20-9429-15D587330A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214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47" name="Line 22">
              <a:extLst>
                <a:ext uri="{FF2B5EF4-FFF2-40B4-BE49-F238E27FC236}">
                  <a16:creationId xmlns:a16="http://schemas.microsoft.com/office/drawing/2014/main" id="{53C85DD3-53E4-4718-9692-7A9CDA386C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214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48" name="Line 23">
              <a:extLst>
                <a:ext uri="{FF2B5EF4-FFF2-40B4-BE49-F238E27FC236}">
                  <a16:creationId xmlns:a16="http://schemas.microsoft.com/office/drawing/2014/main" id="{B49FE589-89B2-4CC9-B883-556AFEE89B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88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49" name="Line 24">
              <a:extLst>
                <a:ext uri="{FF2B5EF4-FFF2-40B4-BE49-F238E27FC236}">
                  <a16:creationId xmlns:a16="http://schemas.microsoft.com/office/drawing/2014/main" id="{0C838922-B4E2-4973-9B7C-CCCD224D4E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88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50" name="Line 25">
              <a:extLst>
                <a:ext uri="{FF2B5EF4-FFF2-40B4-BE49-F238E27FC236}">
                  <a16:creationId xmlns:a16="http://schemas.microsoft.com/office/drawing/2014/main" id="{00D0E604-1D5C-428B-9055-666C77B36B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61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51" name="Line 26">
              <a:extLst>
                <a:ext uri="{FF2B5EF4-FFF2-40B4-BE49-F238E27FC236}">
                  <a16:creationId xmlns:a16="http://schemas.microsoft.com/office/drawing/2014/main" id="{E6B72D35-586E-45DE-A14F-25469BB35C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61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52" name="Line 27">
              <a:extLst>
                <a:ext uri="{FF2B5EF4-FFF2-40B4-BE49-F238E27FC236}">
                  <a16:creationId xmlns:a16="http://schemas.microsoft.com/office/drawing/2014/main" id="{3C37B81C-236F-48D0-B25B-529246FF40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35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53" name="Line 28">
              <a:extLst>
                <a:ext uri="{FF2B5EF4-FFF2-40B4-BE49-F238E27FC236}">
                  <a16:creationId xmlns:a16="http://schemas.microsoft.com/office/drawing/2014/main" id="{AA197321-22E8-4CAD-BB9C-CC3AA65D23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35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54" name="Line 29">
              <a:extLst>
                <a:ext uri="{FF2B5EF4-FFF2-40B4-BE49-F238E27FC236}">
                  <a16:creationId xmlns:a16="http://schemas.microsoft.com/office/drawing/2014/main" id="{6BE20F7C-2DBD-44E1-95A6-75BF35EC67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09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55" name="Line 30">
              <a:extLst>
                <a:ext uri="{FF2B5EF4-FFF2-40B4-BE49-F238E27FC236}">
                  <a16:creationId xmlns:a16="http://schemas.microsoft.com/office/drawing/2014/main" id="{A33439F8-2A80-4DCE-AAFA-804CCAB80C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09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56" name="Rectangle 31">
              <a:extLst>
                <a:ext uri="{FF2B5EF4-FFF2-40B4-BE49-F238E27FC236}">
                  <a16:creationId xmlns:a16="http://schemas.microsoft.com/office/drawing/2014/main" id="{9D3284DC-E954-4540-A8B6-4B23FA1BCF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  <p:sp>
          <p:nvSpPr>
            <p:cNvPr id="28757" name="Line 32">
              <a:extLst>
                <a:ext uri="{FF2B5EF4-FFF2-40B4-BE49-F238E27FC236}">
                  <a16:creationId xmlns:a16="http://schemas.microsoft.com/office/drawing/2014/main" id="{368E73C8-C4C0-4036-906D-5FDDCE64FC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6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58" name="Line 34">
              <a:extLst>
                <a:ext uri="{FF2B5EF4-FFF2-40B4-BE49-F238E27FC236}">
                  <a16:creationId xmlns:a16="http://schemas.microsoft.com/office/drawing/2014/main" id="{F09E57F0-0973-4A94-8B76-06DF272B5A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34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59" name="Line 36">
              <a:extLst>
                <a:ext uri="{FF2B5EF4-FFF2-40B4-BE49-F238E27FC236}">
                  <a16:creationId xmlns:a16="http://schemas.microsoft.com/office/drawing/2014/main" id="{7E27BD21-54C0-4314-8A6D-44B593382D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12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60" name="Line 39">
              <a:extLst>
                <a:ext uri="{FF2B5EF4-FFF2-40B4-BE49-F238E27FC236}">
                  <a16:creationId xmlns:a16="http://schemas.microsoft.com/office/drawing/2014/main" id="{F51131F4-A915-48EB-964D-ADAB0E7C1D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" y="1883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61" name="Line 41">
              <a:extLst>
                <a:ext uri="{FF2B5EF4-FFF2-40B4-BE49-F238E27FC236}">
                  <a16:creationId xmlns:a16="http://schemas.microsoft.com/office/drawing/2014/main" id="{7414FB22-F645-4F3A-AC29-0576C64383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" y="1359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62" name="Rectangle 42">
              <a:extLst>
                <a:ext uri="{FF2B5EF4-FFF2-40B4-BE49-F238E27FC236}">
                  <a16:creationId xmlns:a16="http://schemas.microsoft.com/office/drawing/2014/main" id="{E3252694-42D3-48DB-99B4-8E2204AF30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</p:grpSp>
      <p:grpSp>
        <p:nvGrpSpPr>
          <p:cNvPr id="28676" name="Group 5">
            <a:extLst>
              <a:ext uri="{FF2B5EF4-FFF2-40B4-BE49-F238E27FC236}">
                <a16:creationId xmlns:a16="http://schemas.microsoft.com/office/drawing/2014/main" id="{7DA654D2-9A2B-45C5-8EF2-4B57FD6A7B1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294313" y="1298575"/>
            <a:ext cx="3057525" cy="2525713"/>
            <a:chOff x="268" y="832"/>
            <a:chExt cx="1926" cy="1591"/>
          </a:xfrm>
        </p:grpSpPr>
        <p:sp>
          <p:nvSpPr>
            <p:cNvPr id="28697" name="AutoShape 4">
              <a:extLst>
                <a:ext uri="{FF2B5EF4-FFF2-40B4-BE49-F238E27FC236}">
                  <a16:creationId xmlns:a16="http://schemas.microsoft.com/office/drawing/2014/main" id="{966DE79E-CB93-4E1A-A416-AB36F2BC0B7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74" y="832"/>
              <a:ext cx="1920" cy="1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698" name="Rectangle 6">
              <a:extLst>
                <a:ext uri="{FF2B5EF4-FFF2-40B4-BE49-F238E27FC236}">
                  <a16:creationId xmlns:a16="http://schemas.microsoft.com/office/drawing/2014/main" id="{0861137C-F3C7-47FD-A543-FD2019215E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  <p:sp>
          <p:nvSpPr>
            <p:cNvPr id="28699" name="Line 7">
              <a:extLst>
                <a:ext uri="{FF2B5EF4-FFF2-40B4-BE49-F238E27FC236}">
                  <a16:creationId xmlns:a16="http://schemas.microsoft.com/office/drawing/2014/main" id="{554DDFF4-C7B2-449D-85A4-5ABAE8A95B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00" name="Line 8">
              <a:extLst>
                <a:ext uri="{FF2B5EF4-FFF2-40B4-BE49-F238E27FC236}">
                  <a16:creationId xmlns:a16="http://schemas.microsoft.com/office/drawing/2014/main" id="{6AC1AA34-FC1E-4728-8801-07A215EFC9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8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01" name="Line 9">
              <a:extLst>
                <a:ext uri="{FF2B5EF4-FFF2-40B4-BE49-F238E27FC236}">
                  <a16:creationId xmlns:a16="http://schemas.microsoft.com/office/drawing/2014/main" id="{A32B350D-1C7C-4152-B814-AF142406B1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02" name="Line 10">
              <a:extLst>
                <a:ext uri="{FF2B5EF4-FFF2-40B4-BE49-F238E27FC236}">
                  <a16:creationId xmlns:a16="http://schemas.microsoft.com/office/drawing/2014/main" id="{EAC77171-1280-498B-97A5-8A49BEFBA3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03" name="Line 11">
              <a:extLst>
                <a:ext uri="{FF2B5EF4-FFF2-40B4-BE49-F238E27FC236}">
                  <a16:creationId xmlns:a16="http://schemas.microsoft.com/office/drawing/2014/main" id="{297BD8A1-2B54-42BE-AB91-73BD087FE3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04" name="Line 12">
              <a:extLst>
                <a:ext uri="{FF2B5EF4-FFF2-40B4-BE49-F238E27FC236}">
                  <a16:creationId xmlns:a16="http://schemas.microsoft.com/office/drawing/2014/main" id="{591E3B6D-03DB-496A-834D-9E968D66A0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6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05" name="Line 13">
              <a:extLst>
                <a:ext uri="{FF2B5EF4-FFF2-40B4-BE49-F238E27FC236}">
                  <a16:creationId xmlns:a16="http://schemas.microsoft.com/office/drawing/2014/main" id="{C73CAF05-6064-4402-8252-BEF03D12A9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3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06" name="Line 14">
              <a:extLst>
                <a:ext uri="{FF2B5EF4-FFF2-40B4-BE49-F238E27FC236}">
                  <a16:creationId xmlns:a16="http://schemas.microsoft.com/office/drawing/2014/main" id="{41204B3E-0A60-42CE-8B38-C03A4D22CC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3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07" name="Line 15">
              <a:extLst>
                <a:ext uri="{FF2B5EF4-FFF2-40B4-BE49-F238E27FC236}">
                  <a16:creationId xmlns:a16="http://schemas.microsoft.com/office/drawing/2014/main" id="{6FF7E95E-6BCD-4227-B237-4D2F9F7A4B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7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08" name="Line 16">
              <a:extLst>
                <a:ext uri="{FF2B5EF4-FFF2-40B4-BE49-F238E27FC236}">
                  <a16:creationId xmlns:a16="http://schemas.microsoft.com/office/drawing/2014/main" id="{EA99A66C-5863-41BC-B476-291FE4C97B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74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09" name="Line 17">
              <a:extLst>
                <a:ext uri="{FF2B5EF4-FFF2-40B4-BE49-F238E27FC236}">
                  <a16:creationId xmlns:a16="http://schemas.microsoft.com/office/drawing/2014/main" id="{92930604-008E-482D-BFE5-5DB203B28B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1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10" name="Line 18">
              <a:extLst>
                <a:ext uri="{FF2B5EF4-FFF2-40B4-BE49-F238E27FC236}">
                  <a16:creationId xmlns:a16="http://schemas.microsoft.com/office/drawing/2014/main" id="{C43A4EF8-BA15-4D58-93C1-7D67642A39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1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11" name="Line 19">
              <a:extLst>
                <a:ext uri="{FF2B5EF4-FFF2-40B4-BE49-F238E27FC236}">
                  <a16:creationId xmlns:a16="http://schemas.microsoft.com/office/drawing/2014/main" id="{32EB8BA1-7BD8-4DE6-94FB-3317F9E7FC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50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12" name="Line 20">
              <a:extLst>
                <a:ext uri="{FF2B5EF4-FFF2-40B4-BE49-F238E27FC236}">
                  <a16:creationId xmlns:a16="http://schemas.microsoft.com/office/drawing/2014/main" id="{A4FA0197-F034-4E45-9374-C813CEEADB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52" y="835"/>
              <a:ext cx="1" cy="156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13" name="Line 21">
              <a:extLst>
                <a:ext uri="{FF2B5EF4-FFF2-40B4-BE49-F238E27FC236}">
                  <a16:creationId xmlns:a16="http://schemas.microsoft.com/office/drawing/2014/main" id="{0D13536D-D57E-4C20-8BAF-B34B9AFC59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214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14" name="Line 22">
              <a:extLst>
                <a:ext uri="{FF2B5EF4-FFF2-40B4-BE49-F238E27FC236}">
                  <a16:creationId xmlns:a16="http://schemas.microsoft.com/office/drawing/2014/main" id="{274A3725-AC43-4E24-B5BB-7BD494E4C1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214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15" name="Line 23">
              <a:extLst>
                <a:ext uri="{FF2B5EF4-FFF2-40B4-BE49-F238E27FC236}">
                  <a16:creationId xmlns:a16="http://schemas.microsoft.com/office/drawing/2014/main" id="{3AE5E83E-0B7A-4DE4-AB1A-BE74B9DF25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880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16" name="Line 24">
              <a:extLst>
                <a:ext uri="{FF2B5EF4-FFF2-40B4-BE49-F238E27FC236}">
                  <a16:creationId xmlns:a16="http://schemas.microsoft.com/office/drawing/2014/main" id="{55B9CFA2-F51F-43DA-84C4-4725D90B09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883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17" name="Line 25">
              <a:extLst>
                <a:ext uri="{FF2B5EF4-FFF2-40B4-BE49-F238E27FC236}">
                  <a16:creationId xmlns:a16="http://schemas.microsoft.com/office/drawing/2014/main" id="{29C6AC5B-4CA8-4E89-A5FA-9F80A8121C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61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18" name="Line 26">
              <a:extLst>
                <a:ext uri="{FF2B5EF4-FFF2-40B4-BE49-F238E27FC236}">
                  <a16:creationId xmlns:a16="http://schemas.microsoft.com/office/drawing/2014/main" id="{E3967303-518C-4641-8072-8EE75EBD14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61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19" name="Line 27">
              <a:extLst>
                <a:ext uri="{FF2B5EF4-FFF2-40B4-BE49-F238E27FC236}">
                  <a16:creationId xmlns:a16="http://schemas.microsoft.com/office/drawing/2014/main" id="{10AC38A3-752D-499D-A974-357A2E1410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35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20" name="Line 28">
              <a:extLst>
                <a:ext uri="{FF2B5EF4-FFF2-40B4-BE49-F238E27FC236}">
                  <a16:creationId xmlns:a16="http://schemas.microsoft.com/office/drawing/2014/main" id="{D2BF3F5A-A77A-4BA2-98FD-E570E3DAB8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35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21" name="Line 29">
              <a:extLst>
                <a:ext uri="{FF2B5EF4-FFF2-40B4-BE49-F238E27FC236}">
                  <a16:creationId xmlns:a16="http://schemas.microsoft.com/office/drawing/2014/main" id="{D7D4F9FB-CDB4-4653-84AA-8ECED84DAB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096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22" name="Line 30">
              <a:extLst>
                <a:ext uri="{FF2B5EF4-FFF2-40B4-BE49-F238E27FC236}">
                  <a16:creationId xmlns:a16="http://schemas.microsoft.com/office/drawing/2014/main" id="{12007A74-AF58-45BC-8DC7-B512447D95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" y="1099"/>
              <a:ext cx="1914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23" name="Rectangle 31">
              <a:extLst>
                <a:ext uri="{FF2B5EF4-FFF2-40B4-BE49-F238E27FC236}">
                  <a16:creationId xmlns:a16="http://schemas.microsoft.com/office/drawing/2014/main" id="{29F63142-5A3C-4675-8CC2-146737FE1A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  <p:sp>
          <p:nvSpPr>
            <p:cNvPr id="28724" name="Line 32">
              <a:extLst>
                <a:ext uri="{FF2B5EF4-FFF2-40B4-BE49-F238E27FC236}">
                  <a16:creationId xmlns:a16="http://schemas.microsoft.com/office/drawing/2014/main" id="{30CC769D-443D-4508-85E9-60428168D8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6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25" name="Line 34">
              <a:extLst>
                <a:ext uri="{FF2B5EF4-FFF2-40B4-BE49-F238E27FC236}">
                  <a16:creationId xmlns:a16="http://schemas.microsoft.com/office/drawing/2014/main" id="{7094E9B9-19AC-498E-A9C8-F1F46B0F8B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34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26" name="Line 36">
              <a:extLst>
                <a:ext uri="{FF2B5EF4-FFF2-40B4-BE49-F238E27FC236}">
                  <a16:creationId xmlns:a16="http://schemas.microsoft.com/office/drawing/2014/main" id="{3A95BEBD-280B-4F84-92EF-881A5CE279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12" y="2387"/>
              <a:ext cx="1" cy="3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27" name="Line 39">
              <a:extLst>
                <a:ext uri="{FF2B5EF4-FFF2-40B4-BE49-F238E27FC236}">
                  <a16:creationId xmlns:a16="http://schemas.microsoft.com/office/drawing/2014/main" id="{8458870A-1A74-42BE-9C53-A2B280FC3C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" y="1883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28" name="Line 41">
              <a:extLst>
                <a:ext uri="{FF2B5EF4-FFF2-40B4-BE49-F238E27FC236}">
                  <a16:creationId xmlns:a16="http://schemas.microsoft.com/office/drawing/2014/main" id="{D97ADE6A-58E6-409E-976F-C9F7922180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" y="1359"/>
              <a:ext cx="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729" name="Rectangle 42">
              <a:extLst>
                <a:ext uri="{FF2B5EF4-FFF2-40B4-BE49-F238E27FC236}">
                  <a16:creationId xmlns:a16="http://schemas.microsoft.com/office/drawing/2014/main" id="{70695DB7-2DA2-43A1-A83F-CB5A24D1AE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" y="835"/>
              <a:ext cx="1916" cy="157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800">
                <a:latin typeface="Gill Sans MT" panose="020B0502020104020203" pitchFamily="34" charset="0"/>
              </a:endParaRPr>
            </a:p>
          </p:txBody>
        </p:sp>
      </p:grpSp>
      <p:sp>
        <p:nvSpPr>
          <p:cNvPr id="157" name="Right Triangle 156">
            <a:extLst>
              <a:ext uri="{FF2B5EF4-FFF2-40B4-BE49-F238E27FC236}">
                <a16:creationId xmlns:a16="http://schemas.microsoft.com/office/drawing/2014/main" id="{D124ACC0-5BBA-4135-9617-FED2ADB06A58}"/>
              </a:ext>
            </a:extLst>
          </p:cNvPr>
          <p:cNvSpPr/>
          <p:nvPr/>
        </p:nvSpPr>
        <p:spPr>
          <a:xfrm flipH="1">
            <a:off x="433388" y="1538288"/>
            <a:ext cx="2670175" cy="1870075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graphicFrame>
        <p:nvGraphicFramePr>
          <p:cNvPr id="28678" name="Object 189">
            <a:extLst>
              <a:ext uri="{FF2B5EF4-FFF2-40B4-BE49-F238E27FC236}">
                <a16:creationId xmlns:a16="http://schemas.microsoft.com/office/drawing/2014/main" id="{DB0A288A-83A8-466A-80A1-327CE50B14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77925" y="2084388"/>
          <a:ext cx="711200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29914" imgH="177646" progId="Equation.DSMT4">
                  <p:embed/>
                </p:oleObj>
              </mc:Choice>
              <mc:Fallback>
                <p:oleObj name="Equation" r:id="rId3" imgW="329914" imgH="177646" progId="Equation.DSMT4">
                  <p:embed/>
                  <p:pic>
                    <p:nvPicPr>
                      <p:cNvPr id="28678" name="Object 189">
                        <a:extLst>
                          <a:ext uri="{FF2B5EF4-FFF2-40B4-BE49-F238E27FC236}">
                            <a16:creationId xmlns:a16="http://schemas.microsoft.com/office/drawing/2014/main" id="{DB0A288A-83A8-466A-80A1-327CE50B14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7925" y="2084388"/>
                        <a:ext cx="711200" cy="385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9" name="Object 190">
            <a:extLst>
              <a:ext uri="{FF2B5EF4-FFF2-40B4-BE49-F238E27FC236}">
                <a16:creationId xmlns:a16="http://schemas.microsoft.com/office/drawing/2014/main" id="{C501B2F8-7634-4D24-A8BB-CC08AC1FDDD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41375" y="3059113"/>
          <a:ext cx="373063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41091" imgH="215713" progId="Equation.DSMT4">
                  <p:embed/>
                </p:oleObj>
              </mc:Choice>
              <mc:Fallback>
                <p:oleObj name="Equation" r:id="rId5" imgW="241091" imgH="215713" progId="Equation.DSMT4">
                  <p:embed/>
                  <p:pic>
                    <p:nvPicPr>
                      <p:cNvPr id="28679" name="Object 190">
                        <a:extLst>
                          <a:ext uri="{FF2B5EF4-FFF2-40B4-BE49-F238E27FC236}">
                            <a16:creationId xmlns:a16="http://schemas.microsoft.com/office/drawing/2014/main" id="{C501B2F8-7634-4D24-A8BB-CC08AC1FDDD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3059113"/>
                        <a:ext cx="373063" cy="338137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0" name="Object 191">
            <a:extLst>
              <a:ext uri="{FF2B5EF4-FFF2-40B4-BE49-F238E27FC236}">
                <a16:creationId xmlns:a16="http://schemas.microsoft.com/office/drawing/2014/main" id="{52F9FB46-9B45-4B22-8069-851ED7450DA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46425" y="2468563"/>
          <a:ext cx="273050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6835" imgH="139518" progId="Equation.DSMT4">
                  <p:embed/>
                </p:oleObj>
              </mc:Choice>
              <mc:Fallback>
                <p:oleObj name="Equation" r:id="rId7" imgW="126835" imgH="139518" progId="Equation.DSMT4">
                  <p:embed/>
                  <p:pic>
                    <p:nvPicPr>
                      <p:cNvPr id="28680" name="Object 191">
                        <a:extLst>
                          <a:ext uri="{FF2B5EF4-FFF2-40B4-BE49-F238E27FC236}">
                            <a16:creationId xmlns:a16="http://schemas.microsoft.com/office/drawing/2014/main" id="{52F9FB46-9B45-4B22-8069-851ED7450DA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6425" y="2468563"/>
                        <a:ext cx="273050" cy="3032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" name="Right Triangle 160">
            <a:extLst>
              <a:ext uri="{FF2B5EF4-FFF2-40B4-BE49-F238E27FC236}">
                <a16:creationId xmlns:a16="http://schemas.microsoft.com/office/drawing/2014/main" id="{3E40B1EB-9E32-400B-8D99-54004DD2B9F8}"/>
              </a:ext>
            </a:extLst>
          </p:cNvPr>
          <p:cNvSpPr/>
          <p:nvPr/>
        </p:nvSpPr>
        <p:spPr>
          <a:xfrm flipH="1">
            <a:off x="5451475" y="1743075"/>
            <a:ext cx="2898775" cy="1655763"/>
          </a:xfrm>
          <a:prstGeom prst="rtTriangle">
            <a:avLst/>
          </a:prstGeom>
          <a:solidFill>
            <a:schemeClr val="accent1">
              <a:alpha val="3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>
              <a:solidFill>
                <a:srgbClr val="FFFFFF"/>
              </a:solidFill>
            </a:endParaRPr>
          </a:p>
        </p:txBody>
      </p:sp>
      <p:graphicFrame>
        <p:nvGraphicFramePr>
          <p:cNvPr id="28682" name="Object 192">
            <a:extLst>
              <a:ext uri="{FF2B5EF4-FFF2-40B4-BE49-F238E27FC236}">
                <a16:creationId xmlns:a16="http://schemas.microsoft.com/office/drawing/2014/main" id="{09B5FAB7-6897-4F3D-B4AB-994D7B796F7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82000" y="2482850"/>
          <a:ext cx="27305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26780" imgH="164814" progId="Equation.DSMT4">
                  <p:embed/>
                </p:oleObj>
              </mc:Choice>
              <mc:Fallback>
                <p:oleObj name="Equation" r:id="rId9" imgW="126780" imgH="164814" progId="Equation.DSMT4">
                  <p:embed/>
                  <p:pic>
                    <p:nvPicPr>
                      <p:cNvPr id="28682" name="Object 192">
                        <a:extLst>
                          <a:ext uri="{FF2B5EF4-FFF2-40B4-BE49-F238E27FC236}">
                            <a16:creationId xmlns:a16="http://schemas.microsoft.com/office/drawing/2014/main" id="{09B5FAB7-6897-4F3D-B4AB-994D7B796F7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0" y="2482850"/>
                        <a:ext cx="273050" cy="3571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3" name="Object 193">
            <a:extLst>
              <a:ext uri="{FF2B5EF4-FFF2-40B4-BE49-F238E27FC236}">
                <a16:creationId xmlns:a16="http://schemas.microsoft.com/office/drawing/2014/main" id="{1071FC51-9708-41D8-BD53-2CBFF57CCED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39088" y="1935163"/>
          <a:ext cx="374650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41091" imgH="215713" progId="Equation.DSMT4">
                  <p:embed/>
                </p:oleObj>
              </mc:Choice>
              <mc:Fallback>
                <p:oleObj name="Equation" r:id="rId11" imgW="241091" imgH="215713" progId="Equation.DSMT4">
                  <p:embed/>
                  <p:pic>
                    <p:nvPicPr>
                      <p:cNvPr id="28683" name="Object 193">
                        <a:extLst>
                          <a:ext uri="{FF2B5EF4-FFF2-40B4-BE49-F238E27FC236}">
                            <a16:creationId xmlns:a16="http://schemas.microsoft.com/office/drawing/2014/main" id="{1071FC51-9708-41D8-BD53-2CBFF57CCED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9088" y="1935163"/>
                        <a:ext cx="374650" cy="338137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4" name="Object 194">
            <a:extLst>
              <a:ext uri="{FF2B5EF4-FFF2-40B4-BE49-F238E27FC236}">
                <a16:creationId xmlns:a16="http://schemas.microsoft.com/office/drawing/2014/main" id="{428D275B-9AAC-463F-A388-5F44144D1B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30975" y="2286000"/>
          <a:ext cx="273050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26835" imgH="139518" progId="Equation.DSMT4">
                  <p:embed/>
                </p:oleObj>
              </mc:Choice>
              <mc:Fallback>
                <p:oleObj name="Equation" r:id="rId13" imgW="126835" imgH="139518" progId="Equation.DSMT4">
                  <p:embed/>
                  <p:pic>
                    <p:nvPicPr>
                      <p:cNvPr id="28684" name="Object 194">
                        <a:extLst>
                          <a:ext uri="{FF2B5EF4-FFF2-40B4-BE49-F238E27FC236}">
                            <a16:creationId xmlns:a16="http://schemas.microsoft.com/office/drawing/2014/main" id="{428D275B-9AAC-463F-A388-5F44144D1BE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0975" y="2286000"/>
                        <a:ext cx="273050" cy="3032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195">
            <a:extLst>
              <a:ext uri="{FF2B5EF4-FFF2-40B4-BE49-F238E27FC236}">
                <a16:creationId xmlns:a16="http://schemas.microsoft.com/office/drawing/2014/main" id="{ACCE288E-6AEF-4604-927D-D2AEF9C2C9C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8000" y="3979863"/>
          <a:ext cx="1597025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723586" imgH="304668" progId="Equation.DSMT4">
                  <p:embed/>
                </p:oleObj>
              </mc:Choice>
              <mc:Fallback>
                <p:oleObj name="Equation" r:id="rId14" imgW="723586" imgH="304668" progId="Equation.DSMT4">
                  <p:embed/>
                  <p:pic>
                    <p:nvPicPr>
                      <p:cNvPr id="3080" name="Object 195">
                        <a:extLst>
                          <a:ext uri="{FF2B5EF4-FFF2-40B4-BE49-F238E27FC236}">
                            <a16:creationId xmlns:a16="http://schemas.microsoft.com/office/drawing/2014/main" id="{ACCE288E-6AEF-4604-927D-D2AEF9C2C9C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3979863"/>
                        <a:ext cx="1597025" cy="679450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196">
            <a:extLst>
              <a:ext uri="{FF2B5EF4-FFF2-40B4-BE49-F238E27FC236}">
                <a16:creationId xmlns:a16="http://schemas.microsoft.com/office/drawing/2014/main" id="{4F71FBFA-BDF7-4F00-8185-B0C328DA0B9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11375" y="3921125"/>
          <a:ext cx="611188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355446" imgH="431613" progId="Equation.DSMT4">
                  <p:embed/>
                </p:oleObj>
              </mc:Choice>
              <mc:Fallback>
                <p:oleObj name="Equation" r:id="rId16" imgW="355446" imgH="431613" progId="Equation.DSMT4">
                  <p:embed/>
                  <p:pic>
                    <p:nvPicPr>
                      <p:cNvPr id="3081" name="Object 196">
                        <a:extLst>
                          <a:ext uri="{FF2B5EF4-FFF2-40B4-BE49-F238E27FC236}">
                            <a16:creationId xmlns:a16="http://schemas.microsoft.com/office/drawing/2014/main" id="{4F71FBFA-BDF7-4F00-8185-B0C328DA0B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1375" y="3921125"/>
                        <a:ext cx="611188" cy="7445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197">
            <a:extLst>
              <a:ext uri="{FF2B5EF4-FFF2-40B4-BE49-F238E27FC236}">
                <a16:creationId xmlns:a16="http://schemas.microsoft.com/office/drawing/2014/main" id="{EB50C9AD-1118-4FA0-B8EC-A5C5D76736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1700" y="4946650"/>
          <a:ext cx="1204913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545626" imgH="177646" progId="Equation.DSMT4">
                  <p:embed/>
                </p:oleObj>
              </mc:Choice>
              <mc:Fallback>
                <p:oleObj name="Equation" r:id="rId18" imgW="545626" imgH="177646" progId="Equation.DSMT4">
                  <p:embed/>
                  <p:pic>
                    <p:nvPicPr>
                      <p:cNvPr id="3082" name="Object 197">
                        <a:extLst>
                          <a:ext uri="{FF2B5EF4-FFF2-40B4-BE49-F238E27FC236}">
                            <a16:creationId xmlns:a16="http://schemas.microsoft.com/office/drawing/2014/main" id="{EB50C9AD-1118-4FA0-B8EC-A5C5D767365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4946650"/>
                        <a:ext cx="1204913" cy="3968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198">
            <a:extLst>
              <a:ext uri="{FF2B5EF4-FFF2-40B4-BE49-F238E27FC236}">
                <a16:creationId xmlns:a16="http://schemas.microsoft.com/office/drawing/2014/main" id="{8C39C113-8A0A-442F-82A0-FD150D65D77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85975" y="4716463"/>
          <a:ext cx="652463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355446" imgH="431613" progId="Equation.DSMT4">
                  <p:embed/>
                </p:oleObj>
              </mc:Choice>
              <mc:Fallback>
                <p:oleObj name="Equation" r:id="rId20" imgW="355446" imgH="431613" progId="Equation.DSMT4">
                  <p:embed/>
                  <p:pic>
                    <p:nvPicPr>
                      <p:cNvPr id="3083" name="Object 198">
                        <a:extLst>
                          <a:ext uri="{FF2B5EF4-FFF2-40B4-BE49-F238E27FC236}">
                            <a16:creationId xmlns:a16="http://schemas.microsoft.com/office/drawing/2014/main" id="{8C39C113-8A0A-442F-82A0-FD150D65D7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5975" y="4716463"/>
                        <a:ext cx="652463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5" name="TextBox 168">
            <a:extLst>
              <a:ext uri="{FF2B5EF4-FFF2-40B4-BE49-F238E27FC236}">
                <a16:creationId xmlns:a16="http://schemas.microsoft.com/office/drawing/2014/main" id="{FFC9C3CC-DDF2-4993-8BEC-461F2FBF11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7663" y="4926013"/>
            <a:ext cx="1760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latin typeface="Gill Sans MT" panose="020B0502020104020203" pitchFamily="34" charset="0"/>
              </a:rPr>
              <a:t>Cross Multiply!</a:t>
            </a:r>
          </a:p>
        </p:txBody>
      </p:sp>
      <p:graphicFrame>
        <p:nvGraphicFramePr>
          <p:cNvPr id="3084" name="Object 199">
            <a:extLst>
              <a:ext uri="{FF2B5EF4-FFF2-40B4-BE49-F238E27FC236}">
                <a16:creationId xmlns:a16="http://schemas.microsoft.com/office/drawing/2014/main" id="{BBB8F8C7-6908-46BB-8F0C-9D1FE7EC9C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3950" y="5670550"/>
          <a:ext cx="128905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583693" imgH="177646" progId="Equation.DSMT4">
                  <p:embed/>
                </p:oleObj>
              </mc:Choice>
              <mc:Fallback>
                <p:oleObj name="Equation" r:id="rId22" imgW="583693" imgH="177646" progId="Equation.DSMT4">
                  <p:embed/>
                  <p:pic>
                    <p:nvPicPr>
                      <p:cNvPr id="3084" name="Object 199">
                        <a:extLst>
                          <a:ext uri="{FF2B5EF4-FFF2-40B4-BE49-F238E27FC236}">
                            <a16:creationId xmlns:a16="http://schemas.microsoft.com/office/drawing/2014/main" id="{BBB8F8C7-6908-46BB-8F0C-9D1FE7EC9CB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3950" y="5670550"/>
                        <a:ext cx="1289050" cy="3968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ct 200">
            <a:extLst>
              <a:ext uri="{FF2B5EF4-FFF2-40B4-BE49-F238E27FC236}">
                <a16:creationId xmlns:a16="http://schemas.microsoft.com/office/drawing/2014/main" id="{59DDD2EA-EE46-4135-B45F-37321F3B6B9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49813" y="4359275"/>
          <a:ext cx="1654175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748975" imgH="304668" progId="Equation.DSMT4">
                  <p:embed/>
                </p:oleObj>
              </mc:Choice>
              <mc:Fallback>
                <p:oleObj name="Equation" r:id="rId24" imgW="748975" imgH="304668" progId="Equation.DSMT4">
                  <p:embed/>
                  <p:pic>
                    <p:nvPicPr>
                      <p:cNvPr id="3085" name="Object 200">
                        <a:extLst>
                          <a:ext uri="{FF2B5EF4-FFF2-40B4-BE49-F238E27FC236}">
                            <a16:creationId xmlns:a16="http://schemas.microsoft.com/office/drawing/2014/main" id="{59DDD2EA-EE46-4135-B45F-37321F3B6B9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9813" y="4359275"/>
                        <a:ext cx="1654175" cy="679450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6" name="Object 201">
            <a:extLst>
              <a:ext uri="{FF2B5EF4-FFF2-40B4-BE49-F238E27FC236}">
                <a16:creationId xmlns:a16="http://schemas.microsoft.com/office/drawing/2014/main" id="{42EFB1EE-7304-4611-8A37-A1D3CF916F1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45263" y="4256088"/>
          <a:ext cx="271462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152334" imgH="431613" progId="Equation.DSMT4">
                  <p:embed/>
                </p:oleObj>
              </mc:Choice>
              <mc:Fallback>
                <p:oleObj name="Equation" r:id="rId26" imgW="152334" imgH="431613" progId="Equation.DSMT4">
                  <p:embed/>
                  <p:pic>
                    <p:nvPicPr>
                      <p:cNvPr id="3086" name="Object 201">
                        <a:extLst>
                          <a:ext uri="{FF2B5EF4-FFF2-40B4-BE49-F238E27FC236}">
                            <a16:creationId xmlns:a16="http://schemas.microsoft.com/office/drawing/2014/main" id="{42EFB1EE-7304-4611-8A37-A1D3CF916F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5263" y="4256088"/>
                        <a:ext cx="271462" cy="771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7" name="Object 202">
            <a:extLst>
              <a:ext uri="{FF2B5EF4-FFF2-40B4-BE49-F238E27FC236}">
                <a16:creationId xmlns:a16="http://schemas.microsoft.com/office/drawing/2014/main" id="{1E44A2ED-477C-4B6D-A846-F4E8D3C265F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40325" y="5327650"/>
          <a:ext cx="1373188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621760" imgH="177646" progId="Equation.DSMT4">
                  <p:embed/>
                </p:oleObj>
              </mc:Choice>
              <mc:Fallback>
                <p:oleObj name="Equation" r:id="rId28" imgW="621760" imgH="177646" progId="Equation.DSMT4">
                  <p:embed/>
                  <p:pic>
                    <p:nvPicPr>
                      <p:cNvPr id="3087" name="Object 202">
                        <a:extLst>
                          <a:ext uri="{FF2B5EF4-FFF2-40B4-BE49-F238E27FC236}">
                            <a16:creationId xmlns:a16="http://schemas.microsoft.com/office/drawing/2014/main" id="{1E44A2ED-477C-4B6D-A846-F4E8D3C265F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0325" y="5327650"/>
                        <a:ext cx="1373188" cy="3968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8" name="Object 203">
            <a:extLst>
              <a:ext uri="{FF2B5EF4-FFF2-40B4-BE49-F238E27FC236}">
                <a16:creationId xmlns:a16="http://schemas.microsoft.com/office/drawing/2014/main" id="{71B24B0C-7418-4FE4-8DA9-143092E095C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38913" y="5054600"/>
          <a:ext cx="295275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152334" imgH="431613" progId="Equation.DSMT4">
                  <p:embed/>
                </p:oleObj>
              </mc:Choice>
              <mc:Fallback>
                <p:oleObj name="Equation" r:id="rId30" imgW="152334" imgH="431613" progId="Equation.DSMT4">
                  <p:embed/>
                  <p:pic>
                    <p:nvPicPr>
                      <p:cNvPr id="3088" name="Object 203">
                        <a:extLst>
                          <a:ext uri="{FF2B5EF4-FFF2-40B4-BE49-F238E27FC236}">
                            <a16:creationId xmlns:a16="http://schemas.microsoft.com/office/drawing/2014/main" id="{71B24B0C-7418-4FE4-8DA9-143092E095C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8913" y="5054600"/>
                        <a:ext cx="295275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9" name="Object 204">
            <a:extLst>
              <a:ext uri="{FF2B5EF4-FFF2-40B4-BE49-F238E27FC236}">
                <a16:creationId xmlns:a16="http://schemas.microsoft.com/office/drawing/2014/main" id="{0230D3F9-2201-4258-A1A8-C31B31D55F7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51713" y="4313238"/>
          <a:ext cx="162242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583947" imgH="241195" progId="Equation.DSMT4">
                  <p:embed/>
                </p:oleObj>
              </mc:Choice>
              <mc:Fallback>
                <p:oleObj name="Equation" r:id="rId32" imgW="583947" imgH="241195" progId="Equation.DSMT4">
                  <p:embed/>
                  <p:pic>
                    <p:nvPicPr>
                      <p:cNvPr id="3089" name="Object 204">
                        <a:extLst>
                          <a:ext uri="{FF2B5EF4-FFF2-40B4-BE49-F238E27FC236}">
                            <a16:creationId xmlns:a16="http://schemas.microsoft.com/office/drawing/2014/main" id="{0230D3F9-2201-4258-A1A8-C31B31D55F7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1713" y="4313238"/>
                        <a:ext cx="1622425" cy="676275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05">
            <a:extLst>
              <a:ext uri="{FF2B5EF4-FFF2-40B4-BE49-F238E27FC236}">
                <a16:creationId xmlns:a16="http://schemas.microsoft.com/office/drawing/2014/main" id="{CE5F1F41-740A-441D-9A6A-3CA7C59364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16813" y="5280025"/>
          <a:ext cx="1328737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583693" imgH="177646" progId="Equation.DSMT4">
                  <p:embed/>
                </p:oleObj>
              </mc:Choice>
              <mc:Fallback>
                <p:oleObj name="Equation" r:id="rId34" imgW="583693" imgH="177646" progId="Equation.DSMT4">
                  <p:embed/>
                  <p:pic>
                    <p:nvPicPr>
                      <p:cNvPr id="3" name="Object 205">
                        <a:extLst>
                          <a:ext uri="{FF2B5EF4-FFF2-40B4-BE49-F238E27FC236}">
                            <a16:creationId xmlns:a16="http://schemas.microsoft.com/office/drawing/2014/main" id="{CE5F1F41-740A-441D-9A6A-3CA7C59364C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16813" y="5280025"/>
                        <a:ext cx="1328737" cy="407988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6c6277e475342a88f9359975c1e8cba7887de4"/>
  <p:tag name="ISPRING_RESOURCE_PATHS_HASH_2" val="d6865bbf9b188f4994e653141571ed7e1114b51"/>
  <p:tag name="ISPRING_SCORM_PASSING_SCORE" val="100.0000000000"/>
  <p:tag name="GENSWF_OUTPUT_FILE_NAME" val="PC11ch2a"/>
  <p:tag name="ISPRING_ULTRA_SCORM_COURSE_ID" val="231CF9C9-D4AC-47C9-B98F-5B68268DEE40"/>
  <p:tag name="ISPRING_SCORM_RATE_SLIDES" val="1"/>
  <p:tag name="ISPRING_PLAYERS_CUSTOMIZATION" val="UEsDBBQAAgAIALtVaUbO8+LqUwQAAA0QAAAdAAAAdW5pdmVyc2FsL2NvbW1vbl9tZXNzYWdlcy5sbmetV/9u2zYQ/r9A34EQUGADNrcd0KIYEgeyxNhCZMmV6DjZDwiMxNhEKDGVKLfZX3uaPdieZEdKbuykg6SkgG1YtO+74913H49HJ19ygbasrLgsjq23ozcWYkUqM16sj60lOf35g4UqRYuMClmwY6uQFjoZv3xxJGixrumawfeXLxA6yllVwWM11k/3z4hnx9ZikjjhfGEHl4kfTsNk4k2tsSPzW1rcIV+u5R/lD7+8//Dl7bv3Px69bi37AMVz2/cPoZBBevemB1BAotBPAA37SYAviDXWn8PswiXxvQBb4/bLMOtFhM+tsf7stFtGEQ5IEvueixMvToKQmFz4mGDXGl/KGm3oliEl0Zazz0htGFRS8ZKhSvDM/JBKWChq1uXMDee2FyQRjknkOcQLA2scy7K8+8nA0lptZAnuKpTxil4JlhmfwBnz+23JKnBNFXAKwUttOPxT5pQXo07Xkb3ygmlCwtCPExy4uxVrjIsMuSXVbgaiRHaMIwAoacXKJ9gmhmXGHNlCDEOYedOZD2+iQ5jx9UbAWw2NY4GhBgtWdFkBR3AE7IrjVRi5OmngClF0S6vqsyyzA37sF6oL2AucECjokD1wojF2wFBjDspRlixVXWBzHMf2FCeT8AKIDH0XDrEIz6DdzoZYXOIYWgTHXTaBfe5NbU143WI7/u/6K6WazuIO0TQFO52+LZd1BSs6pdAFptOqYV5i/HEJVfNs/xtd3ABCYk291nzLIIQy62YPaIqDXc2fj0vvt+TU9nzsJkAoN1wlxIiddkZBHgqpEBVC6g2AX5ptaZEydMVSWgPh7+BvGc/M33SxTSSfav4XoqqVlletKgUuvng1el5oHvFBTVe0LHr0+QOoA018vNm8rmCnSrH8VnXtYi8To+8SxXP3pbvufzfVpy7P3NED/0O3EzfCNPGg2ydc9rfAcBRp8YXTQ/S38oJTcLRo9A0E0CuuB/gMwhYgkOipGOeQ+YMQzqEiA+xXeBJ7ROeYXVVcdZ7ZplBNvb/NkRSGJMEUu+fJFbuW0P+C0W1zdIOEG+KMnuBsECH2JosDnW5RAgho3YwPEJLgOew/64G5nONdBht5PcjEStYiM3Im+I2RWKhNnbPHM8t1KXOzKmi166VG4U+eE0Wzuahxuhhw9sbYjpxZ4tiBg/W4q3tY9DQCLuuYfBInvj3R5kDqnKp0A+fKtayLrCdQM7G6+NQGsDalMaNluvn37396YjyIpFlF7eqvg0CgQ7Uu4a9gvwdSserPLhBiTw7tzEMfq3bC39n1HPiJB3T4LpM0bQ6tXOawNOr2C2xri2YTYjuzORAyNvyTdZl2jyn7CHM7OgNRMrOoNZ7T8gYUjUgpBqGYVGsCqmHe7y9ZtRK8YENsn3cm6A0Tb5HYrmtunNB8gqc3zVmawVydtldPAVfPvmDOzA5A8B7gsYyrgYDmjNnJCzR683zf5tvHR87Xp8pc3I9e793j/wNQSwMEFAACAAgAu1VpRiXfYoO9BAAAyxYAACcAAAB1bml2ZXJzYWwvZmxhc2hfcHVibGlzaGluZ19zZXR0aW5ncy54bWzNWN1uGjkUvucprFn1siFJk2waAREhg4LKX2GybbRaITNjGG889tT2QOnVPk0fbJ9kj3EgEAjxbEUU5YLgOec7P/b5/DGly+8JQxMiFRW87B0dHHqI8FBElI/L3m1Qf3/uIaUxjzATnJQ9Ljx0WSmU0mzIqIr7RGswVQhguLpIddmLtU4visXpdHpAVSrNU8EyDfjqIBRJMZVEEa6JLKYMz+BDz1KivEqhgFDJLrVElDGCaAQpcGqyw6zOsIq9ojUb4vB+LEXGo5pgQiI5Hpa9386r5m9hY6GuaUK4KU5VYNEs6wscRdTkg1mf/iAoJnQcQ+JHhycemtJIx2Xvw+GxwQH74ibOHN1WgQ1OTUA5XD8ESIjGEdbYfrURJRkRCX0lqqJlRgB0bW3FUpPverlgl6IZxwkNA3iCTK/K3nUw6Pl1v+e3a/7gtte0qTp7BI2g6Tv59JuNa3/Q7gR+f3ATtJq5nQL/a5DDKW9mzvDdnt/324HfG1w1Ojk93JN69PFb1UYzp88X/6rfCPJGaldbeV26N522m0+t0+pW23e5Uru56/q9ZqP9aRB0Os2g0X30mp/7lRNeKq4PSwmGSmRybSQWbNGNhRZPJkMRDWzFsByTQNQpzPAIM0U89HdKxp8zzKiembkGUrsnJK2qlIS6Z2a27Jk59B7hLCCkBsFWGOF0yQgfT9aqL9rwK5VtT7QElJdiPmuK8atnf3q2zP747Hx3+tvSLGGtcRgD8ekFb62uLKxGgq9RlvmOhoJFy4JIMiRRGydkhc/795TXwfLIQyM4RAxKrUqKmYeohtLDpbPKhkpTPb9B6quWCLDgpiKo1d9oRRhjCfWp1fWHrhvODit/toUm6i/bCLv0nKnPI3Qt8RRuMhfzLuEuZjewScxsFJFOSUiscliiKmMuxr3FwLkYt7C8JxIFQjAn++5iJFCDj4RT7gmmTnl/IUNFNXExvaJOoTuZZpQ7Ic6PjlOWImMRmokMMXpPkBYIOpIl8F9M0KqCQCMpkvkqqByNFKNwrCeUTEl06RLoDkIkGXiaMWZE2wjfMvoDDclISMAleAIHGNapsvgHuYBTrNQjKF7k+M7ew432tf/1nSkQRxMMmiYfOLAKSVK9D3wMtXMBIRgT0M0VCOhMiDMYFbM/EY3mZi5lOseO8WS+6WYj56Cw3RTysZjwIAT+ozwjroAh5khwNkM4hJFV5ghNqMgUrNjDYqHV/0rQuiLK56mOgaYhmIzcSOfw6PjDyenZ7+cfLw6K//7z8/1Opwfd0GXYRLPCobZToTp7PlHDL/g9ozrdvJ5ozxecnlWgzn5509yhRp09twg/Z9+nytTZcUOfvuC5Q6W+4LlDq2741oVMDFFFGydh+0+dB5W1qURKRaOQtgumua57i3qp71d7tRsEe3TbDPoXbtckgoaFMZDKyPxUd7qFbwPYDt8J3nTdSYb0/D+cAGEDnZjTLWy741TwJ0eZZmRDd0UyOKUAd/7YCgy49RlNQDJFr0bnv0Kuz43UPnl5b3z1KszxSz+1LO3siTkIlmEMh2hvB+/NM/M+2/uWOma/LV/urL3NWb4hWX9lap4klNME+mgE6PI9a+X05LBU3P6oUAC09RfQlcJ/UEsDBBQAAgAIALtVaUZISKwfsQIAAFEKAAAhAAAAdW5pdmVyc2FsL2ZsYXNoX3NraW5fc2V0dGluZ3MueG1slVbbbtswDH3fVwTZe9xd0wFqgDTNgALdWqxF32WbsYXIkiHJ6fL307WWEzv2QhSIyHNIihelSO4JW32YzVDGKRfPoBRhhTSaoJuR/GaeNkpxtsg4U8DUgnFRYTpfffxpPyixyDEWP4CYytnhDNowS/uZQvExvi2NDBEyXtWYHR94wRcpzvaF4A3LR1MrjzUIStheI69+LDfbwQCUSHWvoOrktL02Mo1SC5ASTErft0ZGWRSnQEOkK/uZyGlDXb79Ce1AJFGWtv5kZIhW4wK6Rb5eGxnGM+2925WlkcsEBX+Vhn75bGQQSvERRNf53VcjgwxeN/X/zEgteGEK2uVcbuI7h3Kc6/UzWV0ZGSWYC5lAo13w5bF3vYtA/mu898isq+D0ydT15EEwTU8prJRoACXh5Gyy5G+PjdL7AasdplIDYlULetJJP+FGBjddXYv7A2+E5bEvr2khr5w2FWxcwpG7rr7Fbza39q2Inb7rogwFHLwySrFVtsjfuq5nyEjZIp8pyeGR0eMZ/NTiOKHHt9h383L5tRUY1sfcW8MpWE2kB7O5MgrtFQFT8RxW0qTzQiowbUOJ1bmUkrOcEMMHUmBFOPtlcOnRXkai5MTgR61/sJAiikLfvNkc9Ssd98uex8fR/Si0d3PnmdJv+M0cK4WzstI/SnI+8zy9JNrNPOlnmFdSw0Hcsx2fyKmw2IN44ZxOjcK4gqlY7hZrAI2SqAAo6a8w8j76Ss+aKgWx1R0jEEamq3O4khQl1X/qlcAb5MHoGzZgdVRVan8ME/oOjzR+AACLrAwT6w7OUjVUEQoHCHsfKeyVh+6GpJ7QoWFbqwfYqXjcvOZkHqMVasfRvxLtnMR+uoYewqtOq5/hLOMjr3Aq7cU6Sz/2JoeXzIxeDHIKP0wd19p+XkKtNP9K/gNQSwMEFAACAAgAu1VpRkFYdiORBAAA3BUAACYAAAB1bml2ZXJzYWwvaHRtbF9wdWJsaXNoaW5nX3NldHRpbmdzLnhtbM1Y3XLiNhS+5yk07uzlQpJN0iwDZAhxBmb5KzjdzXQ6jLAFViNLriTDsld9mj5Yn6RHKBAIhMjtJu3kgnB8vu/8WOf4w5XLrwlDMyIVFbzqHRePPER4KCLKp1XvNrh5f+EhpTGPMBOcVD0uPHRZK1TSbMyoiodEa3BVCGi4Kqe66sVap+VSaT6fF6lKpbkqWKaBXxVDkZRSSRThmshSyvACPvQiJcqrFQoIVaypI6KMEUQjSIFTkx1mTZ0wr2S9xji8n0qR8aghmJBITsdV74eLuvlb+Vima5oQbmpTNTAasy7jKKImHcyG9BtBMaHTGPI+Pjr10JxGOq56H45ODA/4l3Z5luy2CGx4GgKq4fohQEI0jrDG9quNKMmESGgrUTUtMwKkW7YNT02+6rXBmqIFxwkNA7iCTKuq3nUwGvg3/sDvNvzR7aBtU3VGBK2g7Tthhu3WtT/q9gJ/OGoGnXZuUOB/CXKA8mbmTN8f+EO/G/iD0VWrlxPhntQjxu/UW+2cmM/+1bAV5I3UrXfyQvrNXtcN0+h1+vXuXa7Umnd9f9BudT+Ngl6vHbT6j6jlud844ZXS9rBUYKhEJrdGYrUs+rHQ4slkKKJhWTEspyQQNxRmeIKZIh76LSXTnzLMqF6YuYaddk9IWlcpCfXAzGzVM3PoPdJZQkgNgm1shLP1Rvh4ulV9yYbfqGx/ohXYeCnmi7aYvnn2Z+fr7E/OLw6nvy/NCtYahzEsPr3aW5uWlddE8K2VZb6jsWDRuqAJnBIGtdQlxcxDVENt4fqqNh3QN5TB+THY4+KE653iwhhLyFht2h/6aLZwWPulKzRRv9rSrOk5V59H6FriOTyaXNz7hLu4NaHtzLSeSKckJFY5PFGdMRfnwWqEXJw7WN4TiQIhmJN/f3XIUYtPhFPuCaZOeX8mY0U1cXG9ok6he5lmlDsxLo+OU5YiYxFaiAwxek+QFgg6kiXwX0zQpiZAEymSpZVhpZFiNCJoRsmcRJcuge4gRJIB0gwmI9pG+D2j39CYTIQEXoJncIDBTpXlL+YiTrFSj6R4leM7+2Rtda/9L+9MgTiaYVAp+chhT5Ak1a/Bj6F2LiAEYwK6uUEBnQlxBqNi7k9Eo6WbS5nOsWM8W950cyOXpHC7KeRjOeFCCPuL8oy4EoaYI8HZAuEQRlaZIzSjIlNgsYfFUqt/lKCFIsqXqU5BR0MwGbktnaPjkw+nZ+c/XnwsF0t//fHn+4OgByXQZ9hEs1KgcVBzOiOf6NsXcM/oSDfUEzX5AuhZTemMy5vmAX3pjNwj5ZyxT7WmM3BHcb6APKA7X0AeUJ872BshE7Ooop2TsP/Hy4Nu2lUilZLRLfsl0FKpvY0CGvr1QaOJoOu37WBYdnvwIWhBGMOamJif007P1dsAGuw70Zs+OgmLgf+zEyHcEqdd6Ba223Mq+JOj8DJCoL8hApxSgKf41EoGeI4zmoAIit5sQf+bdfnckLzmpn21DfQmu+DwzyG7Kb7XLiBYhjEci1c7Sv/99vyuDfs/9cB+W78k2Xorsn7TsP3qsQD27TeytcLfUEsDBBQAAgAIALtVaUaSRrCZqQEAAEMGAAAfAAAAdW5pdmVyc2FsL2h0bWxfc2tpbl9zZXR0aW5ncy5qc42UTU/DMAyG7/sVVbiiaXwOuE0wJCQOSOyGOGSd11VL4ypJC2Paf6fOvpo0YcSXxHnyOnYUr3tJM1jKkodkbed2/eaurQ/IZ1QF565fRPwF+ZkW+QwmeQEil8A8pN4fPbg3RyIkzKQVna7eSVa39BjSzpwL3cbLgIQK+HTocB0AvwK+79DhHye1XVrblFp1nlbGoOynKA1I05eoCm4ZdvZsRztDD8Ya1Al0zlNwRId2xMij4s2QrM2lWJRcrl4xw/6Up8tMYSVnsfiLVQmqefHlFhjcDx/HjpzItXkxUPiBx3dkcbJUoDXs4t6OyYKw4FMQLd2BHX+gjnA3IY+uc52bPT26IGvTJc+gU6W7EZmLyUarU80hWZcz8G22xNUlmUMIvgLVkXq6JnNALKvyHw9YKsyoIh20W/MDKpDPcpntQg/IghxdlmRj1Tsmaq//xJwvhN4XWoR+XxFrHaF/7/nMQdCJq724r6G40Zblg/FuFe1Czm2M30ho/ZEwbgxPF0XTH5rmSDUH3cxBvcg5kqPgaglqgijsvkQDdoKVsQ06+fSzOXGf3uYXUEsDBBQAAgAIALtVaUY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C7VWlG9YvaeWYAAABoAAAAHAAAAHVuaXZlcnNhbC9sb2NhbF9zZXR0aW5ncy54bWyzsa/IzVEoSy0qzszPs1Uy1DNQUkjNS85PycxLt1UKDXHTtVBSKC5JzEtJzMnPS7VVystXUrC347LJyU9OzAlOLSkBKixWKMhJrEwtCknNBTJKUv0Sc4EqnZx9E0sy9JITlfTtuAB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u1VpRpgJyTKOCgAAFFoAACkAAAB1bml2ZXJzYWwvc2tpbl9jdXN0b21pemF0aW9uX3NldHRpbmdzLnhtbO1c627juhH+f56CcHCAFiji+63wqtCFTox1bB9Lm+xpURiMzcRCZMmVaO/mwD/6NH2wPkmHlBRLiqxI2XR7spWFBBE535AcDmdIfusdeA+mre485mzM3wgzHVunjJn2vSf9hNBg6ViOO3OpR5koiBchm2zoh4rnWMStII8Re0Xc1YfKHbE8WvHlQwQyoeJ2x5hjny8dm1GbnduOuyFWBe2JtQM9ag2eSvVlnLOn7hNqKD5ZsDuypMm2hm25L9deRMVaagx7DUVOxSydzZbYj2Pn3jm/JcuHe9fZ2as8fVw/bqlrmfbDsZmO3DshbJkeGzG6SemcNsTasJEDtYWp8+ixb325rXT62UCL3FIr3l5L408eWLLBDGMkkHvTM1kE2e306v16KnJL7mma5Zu1dqejnIDY0EYKpt+qD5v9DAyjX9nREI12vX1C2iKP1E1rAmtaWzkxEme726Y6kTzsDdvpGNe551ZOg3VrHbk9zIZZDlnBmj92rzHsDtVsDB8cb+5o6k6/oaY3FDdYzHMG1UhAETGnmgw6vqIb0145X0b2nRMAw3ij8lpPqiHfsVCvK/e0Hry1lFYDdVu4gXtIw20V6vpNrd9UoU5r1NVBNaHC1+vSJQSZdK2Daqz2OWBke9RlI3tFv0rNuHS0Kj6CCxfMD3Ke1Gnx5xC2ehCmaqFWvd1t40NDbjabHaS2tbpWO3S7/a5cR7jWateaB6XXaDaaqN5u1/udQ73baDfhbdjvgJYW7ndQq9tqNbRDAzcAjWRZ0Rrqodvs1+sytIZ7ffUwHCrdWg3V6/VmSzu0O82hUkMg3QQdcrPHDdjUmkqzc5AVud5roqE6VIatA9ZwR22jXgN3arVDS1GatdrRuMfRRc11LM09nNCcLyhMnYLU2qO3xZ1rsNy5LggbdANezmiQ5xT1irD1+ZL4vgtSPG2GQk/5MVb6tBi4CknnmXJQFX/HVkk06ebMmtJZTSTMYAR5kCKAS2e+b+XARRMnwETKzAsL2vJzZhboROrM081j7oSGRNbMkk5JntKZnzbzw8JkJp35eTMXMpI+pTM//BXAHZt82SInEqh05qfOLGgyg0pnfu7MxiRSKJhFJM+XQSIlgDVE9swUf5ZEpTM/fWaiklkUrCfyZyYoJY2C6UQCzYUL8yj0UGTQXKCnRAoWFyk0CxWaLc2JgtdkLBlsoBWY3GhwCYqEypmyUKdXM3ny62I8vZgulNFFRVL9VYn4svxDo9P7Wm93/jioBricmvQreTyO60JCWbuWT9fEmE/HC1CIx4sJ/mxUJP67MHT6yRiPJrgiBX8UVjCb4+uKxH/ngX6az/HEWOjjkYYXI30xmRrCLmNsYK0i/ers0JrsKWIO2pv0C2JriiA8my5FnmWuRAUP2aa9ozna0+byzWhysTCm07G+wBMtLKlI2F4hzSVfwB2KK5rLOp6DDpdAxnwdfCHmX2hAsmUVVnI5urgcw4/BO3Jp3q8t+GGv6M0MT2D+qJ0DeIV1Xb7AC2X6GWYOPG5aEDT9CI72sSDoV6yDZ2A9B2wiX48uZGM0nXDnmmPdmI/UJ89aEhs5tvWIyHIJOATZY286Ow9KuLPRle9jXuGGdPzLJ3DrkTxOcWFfJzJt4cz35p5CL9xVrpmCZaVijc/VL59Gf10M5dEYawuYPG16szDEquftEVgetsMQsSyHDwOaJqs9sZcU3dIl2YGLPYLYylwJsS2BwfPO/GNn/oYIC5bWz8GqnGj488/n39y7kTGGsHJDXDvfEktoi0WG50PewFYSug75fMteGkvEHudv1ZE3GN1M1vWTQ8szR98+rkQXXjEoHfwezyExQjhQTKcQCF+Bx0AM3BDTKgQcTYbQnDgGw+7dRfxwUkjBZBromDjoG9Rcw1zEOnINc1RMxQ1W9JHBrU5v+YY0B1jMnu8H6b7Djw0WhbPZk//c0jsHYoRFyR5mFspNz3eo89e1V9RRwkjM42U0tAeKJtCte3HDiqBjlrnhO/N8aj9d4dCafjiOmeTG2VkrEfss80GEZJiq3ca3zNafNr/dO9fZiFKLeOFi85PCX76xI/4Q5367s0ibOfTqWJ6rlwtVnqiY7xb5Urfy48DNec/Ghr4YywrXAP6+IWy5hoR0x/fw+XX5uz0ND2XQF5hXp8Rdrv/9z3/lV5Poj1+KgtI/F9UDq5jHMfyk728Th1Hv7zn0GLISh4qXnMBgsxxC8++dhTcEtpQNQ1Yvr8BhdOEfzs5d5tp8RJVcyfOPEEbEVq4iXRH3AcKQ4ThWUUVi+NxBWOE+HM8QO2aZNi0I/+a4zgdvjGYLWdPE4QoWimUuH/z0uEIEBfcoyIJTVgF96qU8gUCVUElXJiuuU6SKMCbAuvTfj6tyn5o5ngqOJ1Y4ETs7FjsA28x1rBm/Onh+VwYC/Kbj1qISc/mZKXyLSnhr50swd5IgqAbVaFFSdAZ9mPFdZaAyXpaUnlM4Y60iokFBUu7asSBCqv5oIuLx8iRKVRVxsxbt91PZs47Dhj+oivT8WJiUn9Cv7Jl8pDApr/O0MYUTxjNQsiaKDG87FOJGy/PMHMhQm0BhaN/wLS7DezDmt15epEtBQVxy46yoJLKfYW5osJh5WbTD1RM9HthPefyKY24f9eA8lag4Om8123sHzGQWPe3aYhywAKOzL97T/D+QSVsA/u1s0hh+KWKPW/qhAmcNslxv+D15BQU6PlS4OY+0ThpuG0YzHswKITcimItYXghn8xAeQfiUcybE8Vd6NmhQfWamQTVrggaB2tPzZ+82t9TF4AImDX0zXhaVXoe3HNdiYxaHnaiM4tkaVNtw2AgxkYKYV4ltTbhU/Jdo/WZnMdOiexqGqUhBxDTZox94sDSyPVtmY3rHor4dlBReAkGcOzpiVDpecRImzjapOL+mWMph5NYTo08JVWHeOcaqlEwUhmju7NHo7LDErFdTmgLZU9YfVKMZFgJUCmeVSWRd+AoXOiMuHGMW+g5OM4uZuKpfhJA3I7pyE1ZvQ3QprXY/m5NIIbr6SqvRanwHoqvW76q4W5jowj3+vIbo6mD+FCe6auLzvYkuuc6fYkRXT+ZPQaJr2OVPbqKryfnsRlGiy+f/ixJdL1ovneh6eaJTiC6txp+iRNfLs1QSXSXRlaR0plfyaBK9Z6tIuuO6j38SmsmOrcF51sRDK9MTRwTRrH8ZmLgK47tCfkG4cjbEtM9Lmu1702z+ZQi/m7+ZzjVuQ34ZQgQn8MVxVzGn2Ra7URxN1Cm4pmpE9BtcTajb5FTVElyHLllJCZaUYEkJlpRgSQmWlGBJCZaUYEkJ/lcoQXCTN9m4Ez/tbRx+S31espElG/nu2cjMK+DXk5GRW+xcbGRE/h3TkZE+/b/ykYxuSzqypCPfIx0Z+lTJR0ZZx1jgfImOzFhyefjI7H8a87slJJ++m/deSceu+BQkHdtd/pSkY0k6lqTjeyUdfypZx5J1LFnHknUsWceSdXynPOH/gNIrCbgfnoAr2bOSPSvZs5I9K9mzkj37/t/lK0qflV/mK7/M98bs2ekF8EOTZy8jnnNnzzG/V+osmPhi3FkA+qG+yxdZ2D/GV/kKUGcR0e/AnSXLAAr6Tv7Hz/8BUEsDBBQAAgAIALxVaUaKmlIXtiUAAIUyAAAXAAAAdW5pdmVyc2FsL3VuaXZlcnNhbC5wbmfte2lUU9fbb7RaxblYVERA64AyKihhRrStZVaZZ/lDiAwBwhTCFESLbWVQEQIECGiBQpiRAEkgKpUAIYQKYTCESMMckgAhhEBC3lBp17vW/XLf++Gude/qh6ycs5+9n+H3/Pbezz45+fm23a2D+07uAwAABy1/+PYuAPAFDgDY6bb3S1nL41eWAtnXjsi7t24AavpOzcludoEtbC0AgPrM/WLf3bJ7ufAf3CIBAOXHW58dmVNLIABA96TltxaOsd4chseTkDm3PYsJZQnJCclvxlI9Y6e+1CGMPEvuOfHTkZ2d+/P2Kg5+dcUi9w407Y7Jo12v7hd4fvsN6tMD/8xd3yvfLDjxTbd/xEUJbFWvvXG6mmsUAzNlC99kVkabOVZzBbUwWiUs5Jjgoar4Hr+Nl8jrgRE3vGQ+tSDV8UnSDSZTPHvLPO55EBAFfBgat69ZJvJ8OeyDSOR3qG4uqjPbFaOYsaz0uS6ZIFxOPmbgp3iFqIFeYyU5WYO2ZY1j+z5c44Mt4c/jz4JzwV/ILj/Jy+FgF4czieJl8oCvp34tRNWbLBnxAbxJPD07XuJpvCmiIpKM0sjTTZyO4FbVjf2AlsMZh3CiSTO1a1NsH+l6lMk4t0DtUS1huYcWfFTZJytkwIweTdeymUmANDLyhCGo+VjPVaJlm0tAx6Fn0SMB+pvadm0ZeKOZ4FYISsU0LqqexCndxYCq+rxb3wnYMDSaTVrwU6UTNhi8cZPYxU89+HFBDcWYKeqjbIwL2+fWxMTIoiPta38+QR33jp2YXzqKXvt9GojgA4GIZTVEhEIymMXMkW7ypOMJS098Cg7RSUwJg+mVd1BJwjeX8mmrYPPeVDTZ0IfeC6NfyfG73JEjCXvOMpD5dwdxOCixkzu6hjcQGHHnC2pBEoln6seFcq8c+PEN1oWZMZ9Re9W1N3tqxh1eeWXy7BHrAy47gFRSYgE8jbUDgOSds4DBG7KznhUQGN+xyecNYf3KQsTOgBSe9sRiQYNd+d5C/JeMRxtG9W22M4dwhu0REWZf/rpAXy8OPIU43shac7RT+KavNWNYNpCyKeq6ZbacsykbsXGiv6+VKB/RGNYplJDMN5cwkjoyMxtK5OIydySTo3KKlXhwavz4Ajrr5wLHF0uPzqldoplTMQi7j3qSCNcy5XIq38iy1w+nl6QVTxezH136oOusZif63Zwxh4Z2Hq10wFOKlQIZVYnCVmoiVx1QZvzgCj3vdi63axGKO5kjyeov2FRwt97d8/okmJB/IbNJ9Sh2AFewOWfH5hpkBkH7CC+nnyW9ujIb4PVq+o5W5xwSBMrLcxnCYw0bMlgm9nNjFkAe9ZQfq717A++Oz2ENbRDGjzYdnm8zUyHBqz8QvakQUs9CLCrvx3oICebfytINNs9gj0wZUFb9Jfwd71vSoPhmDmZBukBfIZuRY5vs/3OAqrzqMp3HKayOx2qRbhaB8ew2D4YgiZpUw7qw8XJIj8p35bV9dIFX+V3oFIJSCyPNdwJIhpb9FHNpweUXBa6Tj17aHYn4z7OslJPeHRENz3zJm3kXqCTRUN2Sf3OOj9oluI21yzoov+rWJNxuRVdTTRdeJAKJFHOm/AkFr39FpJYjpoFFyeiPkD2MR50hHgep59vknijqlNTt9MXxTXYAJy77XqEOmA84Pe01yAOv3+okm/XywejE1aAieBEoAGfjwO/ip6ECgwi9QH5vXZXLQXLDQNjVLxm9tUOmrABcb20qjb+PMlcjyKVsfB16dta5rnoTjgD7uNT1bv6WlBdg4rxswhMQeHomjGeS59D5xOek0frnvmSWliQgwALIL1Bmus2k+ZDJfrtz3Ul2pECIw5A53fHtJbojeQxbqxsy1gz3Uv8dRDChms03EBvQDdxGXzdvzhMo0wlW5nVICT38+hp6nfhM4k0mcF0BAC46K+kWMNPQskvueuFPtJ+DC/2/Kzw1bBmyns63gRXGvjBy2yIe+9tzmSw5zxwHtYxn0ZawG8ITBL1MTR22J9vIDqYtY74c6tUKZmjERJWogQp3LQHK7zu7cWbAebZ6aWDZXRKcf8UAvHktFKcnjfPuaBDbOAyAvfPA04Uif9G1zFJQP2XlWsgYFuo6bZoBG9DNgCpZAOnPj/LmXXhzRjG6JjzRySK/V6lTpuglfsJCn7hTMB5T5T+yHEsv69RhGeUsrdWwWv3HQm4dpMaU+jxmvcZeojYyBPmTcA4fsqFOJfnCOR+IZZjhGvJmD1aLqQQas2/iBY20EDt9Wfx8fQZL94MXaSSatBMQLi0Qf5gCkb8tvDg56evoq5ZpCO+Su7kOxk11fz8YkUMm808CM/OwqRBjue5YuRH4KZCr3W9HBxv75HoUvu6bGLOAHYi2Jk8oPLoVaEupw31t6Hvt7VVGnj6DHNhA1NWkBo/P9YnZ8IPW/VVK36Wrzzo/LVR8DM6HenwwVXJm385hw62av4riE9w5y0UUv1TahhkdeazcCDtvQK4bhTqS5kassrkQkpUKbLRzCmpQg6gQuNW4DEZ0+nplDEBRy3Gg+GWjIX2f5trlhLFmgVHmfNNCHTGiKoAB7lhGqPEGTKgxmWR7GKcWOrJGWGVFIMrxqaVSrN8OQAuib1mZIear2tfN7/p18tdzakcMoRVH07t+jp3ODsxRu2poiQFNwQX2sMKQSWiBj918J+DFVECem53dBQwiByny/1j/Y1CB0HCsvBjVb4QdCXBdtVYh5TB3ddmgLrsjFZFpyKWzLEdpFDUltLP2speuNGHkypejedC1iK3wcyCnPF43JLLiij5AdjMIPpEmg0vPfaP/UwQhxyeK+ytSafUvZvxgndV12Zv0jGwTH5Uw+qAuOZoEg1ANNFkBhk0Z8PEpg2pIJTfEZRWxGRCQN8zBmKgKIWVKTGaeGe+B9oYGCYqFGvJCIlfvtNk3QlirZfjV4bUiZfRwko2wJeyDV0eN8TFA8saMpmzlv/E8C1tQUGqsts8Q+tsbB9Z3dufUYyf9z/q2lnX/bFPWzc8vWx/+uTv2T/k8M34VVM+LcnaAZnmvs3sd5Dqk1TFgTr+GDS38mLgPJ1cgMB1esb/YW/q74c82P1Rbvzh6WqMgQLyAWaklZ+gl4djRaVEu/ZRF3O+G1MaCXh3WoJE/4UpXX1oHkv6cO1q3Qi7tmcvQ1GB7DRRuoRNya7xR4ZBelV1vZIPPg0vLhFStTHq9MWvatZvdyHHtjiWzICj36fv0pUJQBhkD6bralNFEUZZRhIhcQIX4aEXS23vqTGoTn0MbaoOYU9eqWI2yyaHvj19u79J9uUkcNBjFxoUFENJ8NgxY36Wm85hxmc7SfBdcsCtnY7QeABgzv7WHIe6ozfoRJC04IltRvdmTZ9X2yDlc8xZkLk1qDPiPndS3y8pC1iO01DKjd7pitYBsF/4J+6t6mfPowAaVawuDffAbuZC2UBk1B97lczKvAIbMMna9DxJR/N4FCuw1wtbB7ax2O+EJd9LTfN88fX7Xz/4U41rWctOp9L9wgXQEJbI8zwD7RB8D6A2btEJWySpMNmcM6V6k221SPU1JYyhrXQuvJ53vY2H9Slf50Z2BPS2hd9iqcG/J0XPzAqXhK+QaqLbIQLm5YjDYdWMVl5jtF3AKJqbn+l7zRkoURjcJOkEenZw02X5Qe9uDnUVaqDXJ2EKjzFgS7C1wd4SVYSQGq3tka+mrh9qPjYVyZ2CkYPrj4Qjz1eOAcNW9OFiXnK+PN92MkLNRT5Rx63p/2027vRvLH1cnmsYyJbsBY3tSuMpxEsEwU5xxoi0WsrHoziVt7gRwv7A4DgAkO+/aqhvdv4raAQDc/65fVtgWK/x3AZwkFVOlIe3iKR1ZEXh9f4q2rLV6r6xUBrz+ZnYnAND/S/F+mUDjf1vQ3+NCXKdREJsziND2pfSwkIia/Z5lw97xnHnXzY/D7fqmQ7Vnt/p9f6PmbqWPZIMo3VjJZX4v8604PSyR7WFv9yT7buH8HvO1t3+3Hyx1ZMaJppDlJEmazOp1JT/TuJX7/EEHe1tQ7t35pMGFE+kzaMRm9wlzbVl0yU4nMSnch3sO69ubS1Y8TJLEa92uVhX4mqkl0eLEza34e1wVopBqZKuKDS96htfnMdb9TvO61jJ7yW9dU2ruIt22QjvQKR+VjeuVlwF47/IQprY9LvplQVZA6eDUINbPRdb5XvaLu4nW/+9fyBAW0FyAVFPh2PRcOTpp4LG5eILCImWi00pwSBnqb9QrvAWcMEQ8f5SatKo+aCYYdPAAnaIRt5jkbCn47fUHM36vHkrYLmwbuId/sST/ixNvCzfX89Gt2cXrFfaJQfzFiY7A3LZua522FX+7ymA5GW2qnuMIVtdt2RxNAvcsc9ip7bM/gyDHUE2BmE8NUzGJvXyw+nGEKOJvdUQNYLoVma35a9EN7UTn7QAGJZgxV3Xz/a/Z6aUZz479h9b82TFGZiV6t9FK513SCYSL8I9Xt1yQlhiV8zIK1lnNh2q8jUDLxI81iUEEGyPie5SvKLQOkJC3LV/VeHCFmW4qSC8Nfd5vFHzFrqvGCrMcsXZ3+tn1AkCB8fVMrXfzSdmf4aFjHr2LHHcNulBytQTHrSmIzk1HJntE32c3ABKkVp+dhGtUN7fWD0Kw4xd+KxPEePQX7B71LPPMDkR2ZJ4BML0+I2KUSEsvlVcBv+V5NhDqQTEe52OpZbW8T6HBAtOmR9KqyJ3hQ8bML5zLtf6i7t1yzGvHsmsr+mGa2XW5n3DU9JcNRY3w8+HOjFXh41t+ALtZ58fbOWSpVzeLDi0sXLCfeWH9IFPuQaPA9k3Vx6H5+OMNNdows6rPqCk7y+WVb2qzbeW/JSlZKzvQuTWeE3APDM/LcsRpY1uXRH3Hor5HWBiufrAku87EwzvHKRqJ1KG2pMGln1PVFH8+ZHxIGMbuvFt+v43hTHf/NTgv0LToIFGDBfuJFvoZ5iChkbC0J9CCIZRlydH9BzD7WTKqJ643lalgAftHUyF7JiWjrX7wyjW8CVyUOLJrXLxinxIwJNDXYaiIRCWSbR5wo3uK43u2nSaQYSl6djvjdn+KRJS7cHy25jTm15haP0TEjCcwx6gM61VkMv4iiGlFDm73kaX08B67r5L1DjchPmfiY9shSV+QtsBUKGNVhZt19A3RJQ16EaDAeSHh3lMQN9KvNq12VedzGjactP8o3F1f+qiFTpD52cQBRg9Ix5x2GFQTA78bj4G3KN1Rdv7swSoGUlI3NpVeeqj6EcWNPe/1+mWAVw77q+avcMY52+gGH9vHV/5g/RduSUZz2OZL1fhGQThpqmObTJtNWl+Pl6NsOB70ndMQH90C3mLf0M1/TNTu+uh2ggyL0GkNgN1q5+CV1VyZAqMo9c/OPnbi/ko44F/e7rAEGcYODdIJIbExeuowTzPC3xSg35g4z7w6d4pYgQ+juGczoKLF7RnoCsEbh3NxCd1NnJmshrbmO40gPGt5YnvWLH48tk9HxCXTk8zm9N+VGWuj27dVeovaxtwu41esIbz5Mkf6arnR38Zc6EkOwufBMTd/M4BZN/23IS4iyxKQwRNrwpg+s4MRk1VtINSnaO+GkaZY2zBAo1W5jgkh598EJILpV4xg/YUS/yxjbVWXzzhk1Lpdf0LHOSydyU4uOmK4YcbthYi/Xwxp5bYkeG7Pt3bust37DefQtdec0D+Gu89TZqogWqz/3gErKQt1j+PdPP/tNP73RiUw49xAgfFkmfx9MNmFtL0ADAxieS1mW9vNiWYPOWbgnfEYN4Hth3nUEJO+Baz9tjJbSPAzG+t5iHNK9A3hmepmuZzANlMhdS8lKEYYJOu3HXphTQAwBpeOMqBRd3Li/CruDOm8XatxL8IEEBnsDDJpexYO0BaW6QbDthWH2uodz7nKCAGiuBfzWBSCdvXfirAMQwPfFUcnGeN/FegPnEtjvi/tBtJCEmU5XdvO6cd8rxQlUir5dWgoSmgbEbiMVbKeej61qwd/gChDov3vblanC3/E3mwPi+tNL41onqqybifiq9jcroLLhaCAxDANAHXVzR1NW9omw+vsI4b7y/BfNstWiTPm+19MTTdMQyauVuPk6hsDwyL6ACYboZE55Rnbc6i8FuK7jOMVBIyUnFnBMQm2p01XjNvwP5ymiI/2NR5sPDaJCoqxXD2j9Wmes21hJds6A/lWKwdYarXXtthYttQPS6YhlHh9TmspCD4MKBBEkab42zniD2IX8xeRgLgu6s7zR8poMKbMRpfNiM1sb8PRG1Tau/jCKwCw6X/o5z8ONyVhGNuLCly9JOLYp0PPwmNrjvU9mvZc9ZyIj1Fc8rpdfumz3zMVns+N94fjrZ4Ev5vBWmdRvdxCm3aW717V93gw0IOxc/hMxj6Xx55FBdZZzQzX+XbHneHuuRiFtafG3/qo8Z3+UYWBAN3drW7bhJtMZrwXVlQqGFhce2Ba/QYfIr3IYjppxJC2czFutUg/NhthuXjyhhfjAMb9wdFkcPWbOSIvHTso2EZHnF2MTHaRX3+BS/88SlZM/d+/iM7/q7xASxbAQKq5VJxtIl1tJkr876N7YmTF3KwlEsfbdnjNai1+vqL8r+INZSGc6HiMAhfBp7tPJFZi73h9vz2Haj4EoZ5ufLDWMZ3js6z2h62r7YKpWwgb/l4TnKpbG+PEa0tOn2ynIphbRYkLq1NWE46fyllcG4ukQszEE4eJhpr86iW+K9Ki3FjrPSshyFUlWOWal1dAQXg+dOCDZ4dGXUASeWjG/THI63hUo9gGqI0QA07TXemO7DtsoaykmafMfUO+Q/pncy3RKeGUWQFscqtu5592mdClki6juL2NKeFFLi1VT3OPFPaYyJ92UCwvKpdX0bgc4FpW/cntra7TGULQqKnzdLPWbICXLmFIiwXCO7iFFg0vByc2VIWAc1z4lKQfYM1Di/iLnzlCop240Oz0bkz3gNqiU3/vit+ToJ3MExdI3CtVZbq8fVlOcr/MEQ/gWHEBBe5J6vzcH2dAIBUWLj1b5ORqT9Nt0M6baRln1fWGtRKimK99aJRt8Fusbit9wXINrLCJ7TUg9+vbNR/IhLdX49/50gzQmhoPrlWXtD5qdXd1yEtqPcSKA8e+A+3uD7L1HorwIp2ccXFio+Y6BXa0OuhGZQAb8/fGSHJJmdI84XyxCmA01PAd7EAc+RMwBpxfD7pKPRrk4Pa9OxSjW/XuP2U+X5Ku5AZI9BK1j9eIKEGtNX5awg7ZAMLXhixaXRV/5GXhh5fx+duUSnD6yea+htyTVs9W7Snbn6ouI5MUnZFs7Q6/ojC2nUGVaChBfSyDGVzt+6xnZXg3wzEVbEo63VaVlsU50Xzt7pwPWz+mXNeu2qcI7Lqbsa+tiSu6d5rl3awS1Pw3aa3u2xpY33uyi7EvoeJR86P2k95ngNkzfsFgmYW+1wryjQSomWL5UIk77KhNo4qifgbK/UtmWtZcDab37IBWaUNBCAzCOhHnkIdIR88olt+IuMFpkep6Km/XIdqYzvDY+XyvGwmVPUaZbK/qFr8jzuXboCGdZvbi5ApbXxtqVc7s+yOwhCJm6y68Xh2aGplP2E5Xg7rFymB1sUIUVVI48oixD9eOiDf+LLOqaN/uxNXQet3qRvNycY+xvzNa5ECxVt7eGrntEV/8tg/XesaRATfoZL62je1VfhLsyn1q4t2ZwKhDVSZ9ALuxCl++4tYV9OAyYFY1aEOrdFYFXuOzizAPudroctYoj1SGTwpSY0KUv/Avw6AP9CTohjb9GjBSA7tdM3WhSltDAs4+Uugbza/UBA64tNTwWJV4rX9UvFIIOXoISYxGcfelyeX47bVrqcr5hOt2cOrE3C7IGYLibByqaxUi9Di6sxd+Dw3Oo6wEcpSDCXecd0/sG58P3Z7xDKd3n0b24apWqOe75J4+gx511Rh0tg6r3Bm8Dhpbmomfl2c96tsng2rAyzdKMUovcTqLXH40lu/6FofDTOnnlOifSVQco3G2qy88ZteHR31u55Mv+Ds/CdrN2MUMmqLwryxciA0oOBl2oF/BWaO4L0imx3uoJCUmulwXnYZOckO+tgGPtPTWO7kxbLcPN3grzLzmXucuGUE/uVrAFM9pXFS7H+BNq8yHqy04g3BpSiyTTvcvGSDZZVZ0d0NOdZPbTNAlOxABYuHNsPtHS/CCLHybC5e1b/rvXND9KcNCN5MlDNd4MVTaGR0Y6UgEUaaJB94rRB2tGnhu7IwFKUYh+Y7NHtuJrpH3JjkPO97gYvHndXSc7H6rguqFHCAppPFz6/InFInuccgd+k0HSt2QV3oz3hqx6z2FBzDHphw7u00GGdtbJ776Uce+QrlUOZTc40BlLYXQAXlUeN6iG/MPL+zIkBCml5lf027ukT3TeLntAC46MKppPAB+jeq4PgyL4rcUgIdA2FPR8f+cvHbUv/NzvzkQhLuKfX6h/4JrGShmAV3pe2eHQVPBLS2wG32dZkKyfoVpUKGnplt4/gMo3erpQiw8LIW3HN85v7q9PzOGRyrppRHdgoX4N/Mx/wfn384eHmYaeAdMLK98gSM2cUYUtpaA0vqI5+JBB3uvwssapdrlWGX8X3hezSnGDIK2mAJ4WL/Lq1S7cavQOpF2flY9+q+j45t7VUZuSYuf3v51ln5CylQ1V7S+FD3cZGKmapZwUdbjuiImhWuTeqmUe4uS8ccRmbFP0oul65/ZlzhjzIRHWFW9mHeWrmVKDUy54C0DH9c+DrevTr5wvUSr2Hq2YpMpgmy1u4vmXYg40VBze1M3XDtctLxjaMGVmPE/fHLzr+Bfwb+CfwX/Cv4V/Cv4V/D/gYAXy0oH6te2rZ7cEi1mqG4uPkbxkoR42W1/yv9Aa0R4v2QaSGwVlSPWyykzZsJWCloqQjP3uyGrHIYg2D4A4I2RmIQQk6atfdY/XAWOuei0rXxwKhINIyTDc/peagOM5gTsk8ip5ocpXDVzUTeFKhVTmcHwrN4hZQBgVqNkTn65xzaJM5wEKQfk3hZbE1esB+Cev/iI3/sQ9s02cowHxy2AFfHYCOEdM+VcSMcVFdO4qxziyp9PdOw2BphkHSJBJJ4xN1eOscO3Aw9DKzUMlivmz6BvTx8d1UToUxP9VfKGQxQBb6bIhmQ9qoke5UvkRV8YtvA8HfXUALUq37b4bv8Ax+T3cQvhczMtg6mMXzITF/xQew6r2DxOl4/Q5TZI8UwJVyOPtPUeVuOXWU3rXbfMGrZeNooEievOUBuZrC9U1954lF2Cm+p6pQsFtQhJJUJl6+GLl4C8iPJuJqw2FsdnRGv85WCG/bf8w/eR9hf17DbfUKehaQ5SCADAfWx3ptlz+Ien3/80ehWpOVPUCGEMj1vAsLpCmi06eUG95Jsd5yaikJev7DeaU7lpc8P+3YDBIZJopdw8sckHY/z2cq2XuytpWKu2Q/OnoTV40aKbqrN/UR6sSGfmmp5SUk00XdjWWvs6pS+j2mFkas3kVpfWKHZUd0cyefDKyvtol4oividHu/DPHk8L2J5AW8wizjp3BHTKQrjSYE96mju8wFKVrjl1Vd07oVi+muiNOWB9z7M9VC4TbtN1agNMYLtHg2ulrUMQpnC6vS9xNyka+RV4JCTfoRtLydkP8CwKRS5mLNNqR/VvDRfH/3JKbZbrO3wZ6pBsa9B9vpd2gxQ42eSW2n1HgG7LaEziJchOAsuuOWRFrYfBhsO47FGD8svGNXZzOHu2bog+5dJnnZHeu2OGh0ZeKg3vFnvtxcWPnLc5N/traai+pvqk9/A3Xb59CheEcrjA1sI27Ix7s67SzNcBJNoljlIUQipEIPhrS6xmS+lUCz5X6zigRdNLx007+CAusMR8+sLLFK5KjNxReordJD679YBzl2lmgks0odsBxy+5ub71SoewgWbKzKbsOeIH81Ip2Jyr8R1OvF3PkUBrojWC5XBoUS9Yn7y+jCSKsUsx1zy0AeGGEa/KapCayKYvGV2U9wH0ticeh3HEJSXi0uTKCin76PDJnJy8+s65Q9DjFjD64q5Xr9+Vvgfy5R4IX6ufm36+eCJs7WoqLS1Lgp6BH6xEdFZsypXQPuSfdqfqbWKHDcgfY0bXW4eq/UcS9+JYS54RvTMj3quZfg+5RAmdqCygQrCegE8RUQTy8of8h6H+SmB60lEL2GE5lcD6woNP2Cl27yxTumZxcGjuow8JxbdV1R2luyjz5lyhCbXOhMpG5XxI0xtPrkwJXAfH/kgtRWl7mJNw2ahx1ON8ZRc9txhlIk1nx8orVcms20MurJ1fiAFpkui0kFbAG5DB1UkJhSmm0FotJ8e+idB26ED6ZFdCOyMzoCqvbFBQvsnM9WtJ4iVV6ZKTFOqGNwD1V0OUhs/Qs5OaEochHn285QT4d164AWLfRoAuE5qf6Nl8GPtV1IPqAJLTZKZfxlSXatuuvsqT5Zv9NJZBouHV2bLzwLukR4zRiB3JG2ExRXWYnlPwqhlDdJehdWrmjJKi98ypCgj/oqHOL4PHiWvvgaTMrZ/re0bCjpcfwDVB3IbnkRw72irYNWispismnf/bKWCMy/0MI/Mqrl9K6M4YbpUpfQ99L+6NcyNLff7wxypdE8Sk+qchVoQK9Id+ilqqyO84KfWzfV4u+npV7x1Gtr36TzS43W5iV53jj21TJt8b3rJML9GfuVRx8924YUqoulbvnAvdhx7PwGaHeCQaPCW5JTNBZhuxEz8eL9u4p2RxfCQoxvO9rQWQFJEhWIIaZo4AZ7U7Qn5kdPGhI9oB5N0AbjPSOy5wHZHoQgY4v33d5xJgASy57DRRN/0M+n202fPD0w7R3LsWoqeHp6lfRWn8FpDYOF5hElCAwmp9MHXGBbu6cWccRma0e1O47zRqCRGCRNIfISauD0ehCjCFKPDyLZi4A5/5V1Scft50jgzVNNzvMfBAboNuaGHkoEmO04NabZ+aY2OQ6iK8wa1+ye9qZlBB7nVvUdWQpAyioTDNN1jVuYYerbvp1ayTs4uh1r6cXRuSJHBBRPMHzCUDKCFRKglbajTfaAwb/3rvkL8s4sR9OGvRr1HD9tbgv2L0QwCbdW+pnLWodg961Rcpf5dvSh/U7aWZRBTpnTRPsG+hOIEV1EmgBdYpCyA1WKmyyZBtvkoMpUcQc9aTT2c2KoXQEnIkmc/QWfmcx4oWQmnCxH6fEfEYVTLm1E9Rgl5ii0sOJ97nvz2cFG5kGnXNuObPsmKU/ZXIscncGtKUyZ+DFsAdQESI3wG8qKPAD34K+Bl8z3acGN2eidrpWjgzeeoCQyGGhLLmyP8ZhDsJY+K1kJG7GVeqyoLiYaPYk+XTSC6Epbmhqs4kF3EeQpxVowaeo6DIiZgLFsLWmSJU3x4jdxWH8yRoBuME79vck6TuK16ZrJUpme0HMfCHlV2lN1jMfN2txUWqPFAZ7wDALDq/1Zk5rrAXCXxVyS+523FWVKI+o0ZD+Mzsw/nBKrHCMgiGpzEMGqV9Qwipbw805wWjh8ZcE/spoG6q2cYC/QZHv/W1SJjEE+pLl3Wk70xX8MQNfFiqklmcwLuwjQeTQREwf9izcn0KfWNoQv9hqGZHqMTvpHToxRYpyE8jJVPSVa+xr99E9D2t/HRcUEhfL+LoNjtqUeHzJpP95BxWgQWwwbYC1O/lvO6iEV7WbejSSfXDDSBCmrb8Oasa0ouVGmEO4UZ9iYv7iYs5pzeMiXxjlIwa5gxZXSB+T1OKOHWMuKxBbBB1o8XdFHNxh3n44al7iLXFMw9H4xEujawg1Cm66Asgmyh+5dP3VZQsTU6yymbluXWuRkh0TE9x/M9JG82IeBwH2CooRgH97BLIuesYQXnagPJWonmTm7Lglz1SQuxSSZ9WhLINA7X1ro0WS/y7vfh3pyMqJFbSkShm6Oo4k7bQgutbQNuuT22tt7IEa9aaWVTLR+0oRvshgmblqwxnp02WUUzxdBQ9LIJtIdRnfB11tAEJLM7/sfzRR2gBer0C/VH8h6rkjyhPbk7xRkyjcLNma6cqPDs7ffjPhmvA87M7r9sHLnlsZvL8KRZCHIT4c7HGLPab2XbGQhsRMwqNtprZizOsIWnc7IkV/JD3134WuITychp67/4wFAvBUvDu0f0U5RdIpLaUw9zk0N8NqIrfqhJABZ44sQtC4BKmlIlX29YXKR1o4XLhivqoaccGSOPUTgByZqvAW5Em7gk+gNvYfNHfW/mQi0XdkUz5bE45fZKwiZtsylaB13yAasJIm9+U38Zmvw7hsinWzhdpfk8RrM+55E8PIO8CaA8YUj24H04+DDVryYXwzFYP4WZMlkyavOz80UnrcxjySdLleGVznSiiZEJ1c4KW/tNavY9U4INu58Gi+6wfxIi+iJmdIgO79afs0htBMv8wLGF0LV7RgZSzcDPJ6n4ArzjeEn3SUzh3S/TueHs4bV7gQRR4DNwztmLztl6ymksoxux6l3D/BUbR7ow0OcZQ37qTcrURrvwN/ZtJGdhyP1JN+L1XlTxfFuB7sY1RG0nLl2pb6MaznecJ8NVRS9HgJ3DSNFh/a85c/XRhl9qBmQB9mYfSa4V7AIBwofym/BGw4sTzSauPbPdIa/do40eMBFAUNvGx0cXZ75Ma1avxwj/Mqr+b0vAR9TgFczaY0k3KY7OVEmCpz43wdrwx6hAA0ILgRnq3Wp78M0au9bwLhjIdeelQdxjQ0GA2Jts6zydh6T1QMoqWjE5nu3jnZcjK9zeSs/9rLU/w4yOuKcmuAMhZ9dmtf1KgD+0CAJKtl7f+ZUGyAArW2bX2t3ZuNS1tbd/Sh6FGzxPAZ2UtbxJzOuljD9UFAf3VEYp6Wzom04HjLUEECRSiL90Pemr/0KzY0nJLu+V3dt/W3LiX8l9QSwMEFAACAAgAvFVpRteZEilfAAAAagAAABsAAAB1bml2ZXJzYWwvdW5pdmVyc2FsLnBuZy54bWwtjFsKgCAQAP+D7iB7gE1NrYXMyyQp9MKkx+2LaP5mPqZz1zyxw6c9rosFgRxcXxbdlvwR/cmutwmU/APYbaEmFPrXMw45WDCNQJJaGd0CCz6OIVvQvEZSihMpqN7lA1BLAQIAABQAAgAIALtVaUbO8+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"/>
  <p:tag name="ISPRING_RESOURCE_PATHS_HASH_PRESENTER" val="879af460fccdb0413cd12dc14741c1b89be74e80"/>
  <p:tag name="ISPRING_PLAYERS_CUSTOMIZATION_2" val="UEsDBBQAAgAIAHJNaVJcrbH4oQMAAO8MAAAYAAAAbm9uZS9jb21tb25fbWVzc2FnZXMubG5nrVddc5s6EH3vTP+Dhpm+3aa9b/fBIYNBydUYIwo4TvqiUUBxNAXkInDq++vvSjiu3TaDP/LCGMnaPbvn7K4YXf2oSrQSjZaqvnT+vvjsIFHnqpD14tKZZdcf/3GQbnld8FLV4tKplYOu3PfvRiWvFx1fCPj9/h1Co0poDa/aNW8/35EsLp14zDzfx2lKxiFm3iwglEVekngZoRELvTEOHdfrCqlQzZuGtwBm9GljYdhgHHr3OGGpj8GoMU0zls7imCYZDhw3exJIy6orrV0kNapVi3S3XKqmFQWSNWrhLzzPwYN8kKVs16hShTgCQjohEQP3Nr7NMglJds+mNMCOi2v+UAKMvBGiRo3ghWjO8RHRZOqFG+OB1OdbvyUB/gMrt7IQp7Ey9zIMIJNJD9xPMCwEbE6yfx3XB5Am98+yfUIyXTagNyRWvOx6kjaKHHI39vwJyyjz4piNZ1n2E/eY59+GTvs0yhIastiLcMgifJc5rnkedy5O8K3jmufguVmS4Ai0GUKuGUmtUH06jUNshXqvOvTEVwK1Cq2keLayFHUrG+C2BCLMRq5goe4GqQ3o1IO0JzjNEuIbSh03VU2z/qtXe9c+qQbcaVT08imsT8OD2V82QoPrng1lKgTqplAVl/XFkGuIEcox9tJ0TpPAiL8FPXK05Fo/q6bYi2/X0ZBhEvkUUuhnO8ZNdW8NA0YJ3atpRN4OGwOUns3MhpE5iQI6Z5kVgiGj6nQLCa+WpWiFRStNKDy3WXkQjwqYKQVf9VkD75amwQRNoUa8G8zG9A40AKKjx5ygE8elk2NO3OMUAsLp0JnIuyU3ffmDOl+k8yLNnBsllOtNpzTMraTqNKwYNkFANnp9cZybFH+ZgWKIF75SAb3Vlza9kCvocUC2aAYdQVH6OCDRDfsyI1/ZtUdC24F+pZmv7UjgxYrXuQBic95pgdawV8jC7hmJWf/fO/kf4u2mID9sajkK8N2HY/Hslf8r6uNtK6plO+TaJGwD/xQUppxehXBI6Kf5307sN2FmZ8afzc/eXeIYjgZBnJmpw9l6UyRWKQd3SSuU09vjzszaa2MZyUK47kRgcLG9y5WyknCTOMDmbIpNRlNoNn3z2YtkrrqysMIq5TfbgGAwdZX4fRo+NqqyqyXXL4ntG+DVOSj64JLeaXzEVNxq42B+dqRxOkvpbGwxp4xeX8NEenwcOpERiP1NLiS8L7ZKVbD0C9Ltm7afJqNPO18q/wNQSwMEFAACAAgAck1pUhUeYBujAAAAfwEAACkAAABub25lL3BsYXliYWNrX2FuZF9uYXZpZ2F0aW9uX3NldHRpbmdzLnhtbHWQQQqDMBBF957CGwhdh0DXpUWoFxhxlECSCZlR8PZNRG1p02Xe+z/DjGIUMX5iXdW1glnoKRBFS5xRNe93tgwLXr1xIIZ8woK850omNyxRaCMyetmUHsFyyv/wY3hrYT0/4iNeMOVCZxzqS6mwmVzysJhpY90aUI8R04AvmHPoobd4w7UniMPjDOwb/9W5mzabHd5pQB0iuSCq+UBVutdx9BdQSwMEFAACAAgAck1pUh9UimowAwAAxw4AACIAAABub25lL2ZsYXNoX3B1Ymxpc2hpbmdfc2V0dGluZ3MueG1s5ZfdT9swEMDf+1dYmXhcA9omTSgtYv2Qqo2CSGHwhNzYbU44duaPduWv3zluS9nKFr4ktj1UTey7353vzuc4OfheCDLj2oCSrWivuRsRLjPFQE5b0dmo//ZjRIylklGhJG9FUkXkoN1ISjcWYPKUW4uihiBGmv3StqLc2nI/jufzeRNMqf2sEs4i3zQzVcSl5oZLy3VcCrrAP7souYmWhBoA/BVKLtXajQYhSSAdKeYEJ8Ba0RCd7Qtq8igOEmOaXU+1cpJ1lFCa6Om4Fb3p9Lp73XcrmUDpQsGlD4dp46AftvuUMfAOUJHCDSc5h2mOnmKw5sBs7p9iL53EvzIqclgz9YyOwsVLu4TjhHI640tjOEKtpVmO+ta0J1QYnsSbQysx8CGkmYUZenarHvydOCFSV5ZK27bVDhE/Da4o8T2YZKI2jC3fyVgJjG3lFJZJMeZsSAseop1eg+yj0F5EJrQAsWhFxyWXJKUSkwuWCsjWusaNjQVbJbW/lD7UQAU5k4DVx8lRGt1aD4vKcqoN3/RqNWN8ZLP2V+UEIwvliIBrTqwiGF1X4FPOyWYKyESrohrFErHECECLM+Bzzg6qUC2B9xm6RBOFQ00sxVJwGyx8c3BDxnyiNHI5nWHh4jiYwG8+CFxSY26hdOXjTvpl0O1dDYbd3sWOXyBlMyqzB8KxnHhR2hfh0wWRyq70MBwZdYZXSWHAqrk6a2s+Pg3risY8P1M27vANFE7Q58SvA7KBfsGUv4yVhyT+jx7UNpvTWbXR/eat0LjFAVMSmDiRYUsCueyANYAZlURJsSA0w6ZsfNuYgXIGR0KDCGjzeA+DPpZp9TaFGTZJpRnXv0eyhcRGmfWVLnwyGfHnXyvqdkYYs1Hv9LAzGpwPRpdXo97FKJxGa/V4a/dMYt/Ut/d4f2i8xhZ/cto7rxP5IQahVoZ6aS3ccR2p4891pE7DmXSycR7VcgF7zDTsGewyAgrAInhFFfOUr4JQbc9cMX/NhvkHVv/6Pglrrz/tHQ0+HX/p/u+74KlxCG+rO1N8516TxFsvQH6mAAkFXqv8obi+NbU/vN9N4u1TjQbS7l4+240fUEsDBBQAAgAIAHJNaVJxV5SdFQEAANECAAAcAAAAbm9uZS9mbGFzaF9za2luX3NldHRpbmdzLnhtbI2S0U6DMBSG730KgveQTY2asCZu6I3RLNle4AAH0gx6SHsg4e2thQ1UiOtV+///19OeNjInqbwWtZGkNv7KFzeeF6VUkj4gs1SF+VbOmiezjZ80zKSClBSj4kCRrqD0xe2bG1Hokv9RZGtey+SQ4ljmYf20ja9Chhr328d497wE1FBgkEB6KjQ1KrP53Wu8iu8m+WE6bUhkfnYHGqYDg2bBusEoHNe9b6DFFyUrYNtnazCaITnn9ExJVO81GtsuZ4ocSmOJP/p4hH0J3WUzcwZmnCXkKCsU6znEOT2moJWFU49djSLXaIv8EvskKkhKfMcuIdDZ5yUy3H3R7ml7x6bCD8pQ1JqqmqNwIrmHGZ/Bzu1XFl9QSwMEFAACAAgAck1pUtebcJYrAwAAbw4AACEAAABub25lL2h0bWxfcHVibGlzaGluZ19zZXR0aW5ncy54bWzdV01PGzEQvedXWFtxbLaolwolQTQfalRIEBsonJCzdrIjvPbWH0nDr+94nYRAA10oEaiHKNnxzJvxm/FztnH4KxdkxrUBJZvRfv1TRLhMFQM5bUbno97HLxExlkpGhZK8GUkVkcNWrVG4sQCTJdxadDUEYaQ5KGwzyqwtDuJ4Pp/XwRTaryrhLOKbeqryuNDccGm5jgtBF/hlFwU30RKhAgB+ciWXYa1ajZBGQDpRzAlOgDWjARb7zeYiioPDmKY3U62cZG0llCZ6Om5GH9rdzn7n88ongHQg59KzYVpo9GZ7QBkDn5+KBG45yThMMywUuZoDs5n/FXvvRvwnRokctkw9Rlvh3qVdguOCcjrly2RoodbSNMN4a1oTKgxvxJumlRt4BmlqYYaV3YWHeidOiMQVhdK2ZbVDiAfGFUr8CExjojaSLZ/JWAmktiwKpyQfczagOc7EaU9GZEJzEItmNCy4JAmV2FGwVEC6jjBubCzYspO9pfeRBirIuQQcOU5OkuguZ9hKmlFt+GYtqxXj+UxbP5QTjCyUIwJuOLGKIKcux18ZJ5vEk4lWeWkV1FhiBGDGGfA5Z4clQUvAxxJdYYrcYSTOXyG4DRl+OrglYz5RGnE5neG0oh1MwK8/C7igxtyB0lWNe8lxv9O97g863cs9v0HKZlSmzwTHIeJ5YXeCTxdEKruKQzpS6gwvm8KAlWtV9lZ/eRvWc4x9fqVu3MM3kDtBXxN+TcgG9A5bvpssz2n8XyuonDajs/Kg+8NbQuMRB2xJwMSFFNUK5FL3KgCmVBIlxYLQFKXYeNmYgXIGLUEgArR5eYUhHse0fJrCDEVSacb105BsIVEo057SuW8mI/7Sa0ad9gg5G3XPjtqj/kV/dHU96l6Owh20Do+3qmcj9lK+Xdn9VfFQ2Mdvp+ynZ92LKoQPcO+VGtNNKsENq3gNv1fxOgtX0enGNVSpBJSWaTgqKC4CcsDev6NB2foXAJ6clDBbrzwo7+B4/Pe73tprs00WSMJz8EG71ofKBCTdk/7X4XFnp0xANSredhT+lYnwtHoliu+9tjTire83NbTff0ls1X4DUEsDBBQAAgAIAHJNaVKOc/b6agAAAOUAAAAaAAAAbm9uZS9odG1sX3NraW5fc2V0dGluZ3MuanOr5lIAAqUcJQUrhWowG8xPKi0pyc/TS87PK0nNK9HLyy/KTQSrUVJ2AwMlHZyK88tSiwgoTUtMTkUx1NTIwskFp0qEiSZO5i7OlsjqChLTU/WSEpOz04vyS/NSIMqcXV0MXYyVwKpquWoBUEsDBBQAAgAIAHJNaVK8fTX3SgAAAEkAAAAXAAAAbm9uZS9sb2NhbF9zZXR0aW5ncy54bWyzsa/IzVEoSy0qzszPs1Uy1DNQUkjNS85PycxLt1UKDXHTtVBSKC5JzEtJzMnPS7VVystXUrC347LJyU9OzAlOLSkBKizWt+MCAFBLAwQUAAIACAB1TWlSnF4yCBQGAAA3FwAAJgAAAHVuaXZlcnNhbC1uby12aWRlby9jb21tb25fbWVzc2FnZXMubG5nrVjbbuM2EH0vsP9AGAjQAtvsboFdFEXiBS0xsRBZ9Ep0vGlRCIxE20Qk0dXFifvUr+mH9Us6pGTH3gskJXmwYVGeM0PynJkhzz4+pAnaiLyQKjsfvDt9O0Aii1Qss+X5YMYufv51gIqSZzFPVCbOB5kaoI/DVz+cJTxbVnwp4PerHxA6S0VRwGMx1E+Pz0jG54PpKMSWRYLAGbkkxDPboaGHfR8zh3qhi0fEHQxxFUuFMp7nvIRgzt40CO2AUxffED8MLAKgGpqyMJhNp9RnxB4M2UqgQqZVYnCRLFCmSlRU67XKSxEjmaES/sKjCDzIW5nIcotSFYseIQRXjheCezO/ZthxHXYTTqhNBkOS8dsEwohyITKUCx6L/Dk+POpPsNuA27J4IfSpTwLiMVjM6ZgyOhhOc1GIrAS49UqVqg+e69gQZ0gvQovOPDYYBomMBTr5NCOB2XdvNhkR/wSpBTphlMF0dq+Ckx6OrsHPN+h0Dc6eRqc5hgWYYP+qXhPLJzBgh3OHjQdDC1ZXk+Zeliskg3UOQkFiw5OqZlcjpTZ3I2xdhYyGeDoNRzPGHuMe8eiuzdqikyn2bkKXXtJw5FxCWCpd82yLXLVUP/7y4cPDu/cffuoFEwCf3GMgZJDev+0A5DGfuiGgETf0yGfYbf3dz47OmOt4wOfmRz9roO418BW+W+1mvg8kbxjqBCZf6LVwickXN6pCK74RqFRoI8W9yQ4gApmDxAyH4UWkYCCrWhVm0wkGEoGumO9YmqAgBJXn29d10qnKlcrBXYHiWsWx8alZpd+va/3V3FI6UUH6ilXKZXba7nruuRTbhmQTYDe+hMVl+0kB0hG8ofRGy+Y1uLjPEsVjtICUgiQNEF+vExk1KbTh/TTh29YofDx3vEsgO3UDSF/2bkQnxRjZOdeT7Yni44D4AJDzQuRPsA0N1405wknSD2HsXI5d+DAdwlguVwl8yr5xTAkwYSpaM0WTjnEQzKlv60XT2ZijNS+Ke5XHRyw93M82YMezKAjBYgfgulTugYEfElqBPBdR2Q4GUWLD70ZXMFUgYMhMMtCSSquiBNmk60SUwkQr9VR4ZCh1KxYK9JUIvqm5D96N2Fpp7uKZZ43DEdunUJdXWbTqaAfi/KY+DtVQAU0OOd8aU4MWjuhnyC6QDGkfC3oFOfCqj8UNCWCRSdBm4+Fr57Iuk5D3dklpl/QirnNMsm1aIc2mjVRVASN6SSA1mR0pTvu5CQjUdY852P1Obq1Rd33YUm6giQECirzVEaR7i9haVJ9mzu/hBXZcU6m/pB7fmp6PxxueRQLIFnG9p1t4F8vYvNO0N/7/quTfiJdNqj9pqoRnk88nfeM5KizfUQQvS5GuyzbXesGa8J8ShZb4d0PoMvWn+d+35C+yMwdN/LP35+iw0GePWoN45kp1362XjqTp/Ak0LLo4Qo+RdLcaa7cjh+qK2H7ueLRzvIujY4aTLVR3a482AJ5CT8UIxrDGJvIAWp0UqlB3W3P2OAzfnDq628/JKHAYVJ25uC1k2erZ6LlzfTVyfnphPehZj4oNc5gLIXsAuNwfqROZQvxxB8zZhOxWoC4RRzOZqyqJjfwTeWfKBKxtlYqvu+FFrlIzmvBiR/+6TH18ThT15Pza6bRHP7VXcOf9ORDw03cpINiHNsbCnqV7H0urPeloBPLRS+GyYNc6gY5SXkYrKMcLVWVxR6D6CGaTCwxgzZwDwfP2LqwB+CKMehQ1o7/1AtEdHSRRsgf7w1OlKP7sDaKnsceoLy9K8VC2A81GhkVBSC8uoJNbLNosGB4dh2weulg1R+WdXceTM3OA/S9yJOV1UUxVCkOn7X6Zvq4zZMGMYWs8Af0FRm6qyqHp7IOwo5tFZz4c6RrlWgAEDQSTZSIQeeBab31Q9cUPZGZzSBsMJzy/g7TOlEp6xWY2UMup7DenxzuQqkxk1ivy5xVVPWHmTENs2+ZCCFYSzvt3dQ8Rw4Ezam6GErXsDGaNsQdV4ws8EcuyL6BPyP7CR19qmAsEV3F9Uf3fP/+22deXhE1OhrRXPz8mvc3XdXv/VJgr7rM3Bzfe/wNQSwMEFAACAAgAdU1pUhUeYBujAAAAfwEAADcAAAB1bml2ZXJzYWwtbm8tdmlkZW8vcGxheWJhY2tfYW5kX25hdmlnYXRpb25fc2V0dGluZ3MueG1sdZBBCoMwEEX3nsIbCF2HQNelRagXGHGUQJIJmVHw9k1EbWnTZd77P8OMYhQxfmJd1bWCWegpEEVLnFE173e2DAtevXEghnzCgrznSiY3LFFoIzJ62ZQewXLK//BjeGthPT/iI14w5UJnHOpLqbCZXPKwmGlj3RpQjxHTgC+Yc+iht3jDtSeIw+MM7Bv/1bmbNpsd3mlAHSK5IKr5QFW613H0F1BLAwQUAAIACAB1TWlSSzOGii8FAABoHQAAMAAAAHVuaXZlcnNhbC1uby12aWRlby9mbGFzaF9wdWJsaXNoaW5nX3NldHRpbmdzLnhtbOVZ23LbNhB991dg2MljLDuxm8QjyaNI1FgT3SrSSTydjgciVyJqEGABUI7y1K/ph/VLuhAtWvIVSiJPmjx4ZIJ7zi72hiVZPf6UcjIDpZkUNW9/d88jICIZMzGteadh+/lrj2hDRUy5FFDzhPTIcX2nmuVjznQSgDEoqgnSCH2UmZqXGJMdVSqXl5e7TGfK3pU8N8ivdyOZVjIFGoQBVck4neOPmWegvSsGBwL8S6W4gtV3dgipFkw9GeccCIvRcsHspihvc6oTr1KIjWl0MVUyF3FTcqmImo5r3i9Nv7XfermUKahaLAVhfaLruGiXzRGNY2atoDxgn4EkwKYJmru/d+CRSxabpOa93HtheVC+cptnwV5snlqepkQvCHOlIAVDY2pocVloVDABheEAXTcqByRdW1uRNPDJlAvFUjwXNGVRiHeI9VXNa4XnI7/tj/x+0z8/HXULU50RYSfs+k6YoNtp+ef9QegH5ydhr7sxKPQ/hhuANrXMmX448gO/H/qj87edwYYId6OuMX6v0eluiPngvw064aaa+o3eppDhyaDvhjk5G/qjbqf/7jwcDLphZ3iNWuTwSrZWK+uJX8UCkblaTW+T5OlYUMax2dzIcQ0G2xWnagqhbDOsxgnlGjzyZwbT33LKmZnbCsWudgGQNXQGkRnZ6qt5tqK8a7qCEA3Dkixr+/BNWdqvXq9tvVJov97WnVZWy2Y3TKSRT2z9/t5haf6bg4fNv8fQKjWGRgk2MbPsQasrSylmkTQybIYdEm5sc5JzHuRZJpW5bmOri6UR99BUJ1KsRd5ek7HkcekxSMcQ92kKK60/uGCijZL7HplgjnL05SADQQIq8LhhBv0blQQ6H2vDzOKYaV9JNxSjnCAfnodAesEtf0cJVXotKcvQ2hYf1X/vSwP6j8LdxdK9ogFnqMWWhpO8L2LSUvQSj0cX8SEIF7ETzBxusweUkxGK6g0kSYNzJ+EU68hF8AOMNTPgJCpzHpO5zAlnF+hnSTDj8xT/S4CsHstkomS6WMXRwRC9CMuMwSXExy6KzlBFmiMS55SMgyk0/JWzz2QME6mQF+gMw4brTBf8uxsRZ1Tra1K6tPFZcbh1+i3/4zO7QRrPKA4Km5FjeUOama3w0zkR0ixx6I6I5pgVNigxixf3XPa2++VhKDsMxvkbRWONX7M05/Rb0pcOWaHeYsi3o2WTwD9qgbPahM4WhW6Ld0GNJc4wJAUn3ojwdGAiB1fCiAoiBZ8TGuGAom3bmDGZa1wpGkRBrb/cwgKPabq4muJJhhpVDMqJcm//xcuDw19fvX5ztFv59+9/nj8IuhrdhpxadcXs1nxw4HdG3ni4eAR3zxDvhroxyj8Cunegd8ZtauYDw70z8o4R3xl7c9B3Bt4a9x9BPjD038K2pUpt14lvxfPu5z8HeMca3WiGnfed8OwOgkUp3B7YqhU7TN49Wy5m7O91tAz8xqh5QjBcp90wOHJpD32JndhECTaYiX0J4oIZnIYYU9+J3obOaRYd+e+dCDGITp3UTW1/4LThdy5So2J2HK7MjU4m4CwwLc42nAY4S3F4jZ+ss39Nn3Wqy2/corfWuv4f7eerH22L/rWl9gNURcnWUvfnOCC2GaAf2O3f9zufH/nFzGj5ctZFuEfVBSgSSsmd5IfLV5CkIybSBREAkBQfst0cGMOTtqv1xA/8XuftoNv6CY6G79SDxVX52WHtO0P5/nv9w5y9kzLBUnSrfTAvv+bVDw/2qpW7b+3sINv619H6zn9QSwMEFAACAAgAdU1pUg57xyBlAwAAlwwAACoAAAB1bml2ZXJzYWwtbm8tdmlkZW8vZmxhc2hfc2tpbl9zZXR0aW5ncy54bWyVV9tO4zAQfecrqu47XQq7BSlU6g0JbRfQ0u2720xbq44d2U7Z/v2OL0mcNiGFCAnPnGPP5XgsIrWnvHMAqajgj91+d3jV6UTrTErgegFJyoiGDo0fu09/5/Nuz7kFE/IdtKZ8q4wlt1ngKtNa8Ou14Br3uOZCJoR1h9+e7E/Us8g2lsCQLuVsyBrKY37078fTiyj+jLvxYDp5aCKsRZISfpyLrbhekfV+K0XGYxParfmaaLtjCpJRvm+NiFGlnzUklZhmN7P+rH8ZJZWgFJiQHqaj/uhnK4uRFbAi+8Hd/d3oQk551OeNOaEdqKLa0gb9we3gromWki1UizyZTW+mt814jrtXu/JpXI6g4Z9uzRyFfwT5pc1FmqVf0UgqxdYU9IQzMF8rhwkS4/VDwvTBfK0Ek5A5qFWQitEY2yBk7KT43XxN4KZa+j/DIRGZuy0FezNNOJkeRiErBkMtM4h6+cr51E58vGYaLxMMN4QpBISmEvSGGb6RTOXbVG0l7g98UB4HIG8oEUvBsgQmLt4AWLWX+MlkbOdKGF9hCwKUcPDGIMLSWCJfsKxnyMBYIt9Nt145O57BTz2Ok+thTHwzP68+eoETXOb1yle515w0N7dcBUd7Q45JRAxDK6sFTcB0LepZmwupdxZTxMmBbonGN+m3wa2ONhkV9U4cXmn1uoo01Qzq5LYWmVQYDLqXPlvfuRqPo7iHQ430HDY6R1eNZVPMaxFqwa7ble63K+rm1h2Nb8ljNyFyD3IhBFPdjufh/cNt3Kt8zjDTGt9SkM98Iy7kcKEh3N8m0QQW7gpeCidak/UuwZCaMigq6hpb37/IH1vXWJ4lK5Az1AOFXJBVm8Pt6HbH8FcvKXxAXCU0OB1T73A7Tmih98DgBQBErnf5bXAL50kypimDA+QzJTDYhJsyixSqvy5fI66qJAPLRXr0I6gUSoirOmoIS4yrnuE87ZrXZKVsZpWJkg/3cqRUxn0+JY1YwwFp115JlY3RX1dB7FWlnCTT4l0Tqf2m5drnTg4w4jSxAwgdwfE1HsdhQqS+KtaZV+vMXoZgHq1iM5UTajxNFDNmh/06ivWcztgFXs/hRgKE89Uar4IX4BccV4LI+KWAVJ6EGrdjY474aNpxjYM+SXXUC0yuOUUb8G/8h2T4H1BLAwQUAAIACAB1TWlS+uc3TioFAADyHAAALwAAAHVuaXZlcnNhbC1uby12aWRlby9odG1sX3B1Ymxpc2hpbmdfc2V0dGluZ3MueG1s3VndUts4FL7nKTTe6WUJ9GfbMglMmpjB0/xtbNoyOzuMYp/EWmTJK8mh6dU+zT7YPskexcQkEEDpEjrtBRMsn+/T0fm3XT/6knEyBaWZFA1vf3fPIyBimTAxaXin0fHztx7RhoqEcimg4QnpkaPDnXpejDjTaQjGoKgmSCP0QW4aXmpMflCrXV5e7jKdK3tX8sIgv96NZVbLFWgQBlQt53SGP2aWg/auGBwI8C+T4gp2uLNDSL1k6sqk4EBYgpoLZg9F+YnJuFcrpUY0vpgoWYikJblURE1GDe+Xlt/eb79cyJRMbZaBsCbRh7hol80BTRJmlaA8ZF+BpMAmKWq7v/fKI5csMWnDe7n3wvKgfO02z5y9PDu1PC2JRhDmaoMMDE2ooeVluaOCMSj0BuhDowpA0pW1JUkDX0y1UC4lM0EzFkd4h1hTNbx2dD70j/2h32v556fDTqmqMyIKoo7vhAk7Qds/7/UjPzw/ibqdjUGR/znaALSpZs70g6Ef+r3IH56/D/obItyVusb43WbQ2RDzyX8fBtGmO/Wa3U0hg5N+zw1zcjbwh52g9+E86vc7UTC4Rs1jeCla67XVwK9jgshCLYe3SYtsJCjjWGtuxLgGg9WKUzWBSB4zzMYx5Ro88mcOk98KypmZ2QzFonYBkDd1DrEZ2uxreDajvGu6khAVw5Sscvv1uyq137xdOXqt3P36WGu1rFe1bpBKI59Y+/2915X6717dr/4ditapMTROsYiZRQ1aXllIMYuksWFTrJBw45jjgvOwyHOpzHUZW16slLiDpj6WYsXz9pqMJE8qi0E2gqRHM4y/wbHwyBiDkqPx+jkIElKB7YUZNGhcIXQx0oaZeVs5vpJuKkY5wdaB/Q9IN7xl4DilSq9EYeVLW9Pjw9970oD+o7RvuXSnaMgZ7mJzwUneFwlpK3qJ7dBFfADCRewEQ4XbcAHlpISiegNJ0uTcSTjDxHER/AQjzQw4icqCJ2QmC8LZBdpZEgzxIsP/UiDLfZiMlczmq5xqQ/TcLVMGl5AcuWx0hltkBSJxLsk5mHKHvwr2lYxgLBXyAp2i23Cd6ZJ/dyPinGp9TUoXOj4ru1nQa/ufn9kD0mRKcTLYjBzzGbLcbIWfzoiQZoFDc8S0wKiwTklYMr/ncrbdb3dDVVLQz4/kjRV+zbKC08ekrwyyRL1Fl29nl00c/6AGztumdDpPdJu8c2pMcYYuKTnxRoyNg4kCXAljKogUfEZojBOJtmVjymShcaUsECW1/nYNSzyG6fxqgg8tuKNKQDlR7u2/ePnq9a9v3r472K39+/c/z+8FXc1qA07tduWw1rp3wndG3niaeAB3x9Tuhroxuz8AunOCd8ZtquY907wzcs1M74y9Odk7A2/N9w8g75nyb2GPpcps1Ulu+XP9A58DPLBKN1tR8DGIztYQzFPh9sBWr9npcf0wOR+qb8ySo+83TIZ+c9g6Ieig004UHrgUhJ7E2mviFEvK2L7ncMH0TyP0ou9Eb53lNH0O/Y9OhOg2p9rptm2v73TgDy5Sw3JaHCxNik4qYPeflN0M+z9nGY6ryZPV8v9TWZ0y8ZGL8taK1Y9RcNY+vbJ7K05Zo7ZUcICqON1asP7ATeD7+eQntvTa6NfrGi4JIWMW9ESd92d+1zJcvGB1Ee5SdQGKRFJyJ/nB4jUiCcRYuiBCAJLhc7ObARN40uq0GvSh3w3e9zvtrUY/cwv/H6LkPK75yqvqu8HKh4LqBfbql7UdXF/9Tnm48x9QSwMEFAACAAgAdU1pUuxMWVK2AQAAegYAACgAAAB1bml2ZXJzYWwtbm8tdmlkZW8vaHRtbF9za2luX3NldHRpbmdzLmpzjZRRT4MwEMff9ykWfDWLMpTNtzkwWeKDiXszPhR2Y2Sl17QdOo3fXco2LXDo6Av98+v/eld6n4Nh9XipN7wbftbv9fypOa81sJpRO7hs6rxHL6zuaZ6vYJkXwHMBXgspT0t/5K9fgjL2RG2a7J+trXb8PLRf1oxrF5eEhSI0TWglob0R2jsV+KOR2TGrQ0ZOmZOdMShGKQoDwowEqoLVjHfxUD9ugi0YS1D/oGuWQsP0xp/cR73kr2NwH0bzqculWEgm9o+Y4Shh6TZTuBOrY/yxHS692UtQ1YFv+8LyXJuFgaIdOL6O/djvJ6UCreEYdxrN/NktCXOWAHcTCoNJMPsDbRh3C9qiy1zn5kSHfjgOA5eWLINOleZxdB2Nm5iovDrV7AQ/cAbeTV8ykrM9qHOsUO7kGQcoFWa2Il00tINEObJVLrIDF03tIDm7WWvb92/UHWOUoFr9/BVXdrhMpxiNa4ata7Yhbm3R11zO6AyGvNy6FfWR6gucEqm4SGiSWlySmzHtTmPnL1XaTG1BLRF51TztoYCumgmohVijFZgxLN0UlVal8+o2CnLn6dk5trY5+PoGUEsDBBQAAgAIAHVNaVK45zzyXgAAAGMAAAAlAAAAdW5pdmVyc2FsLW5vLXZpZGVvL2xvY2FsX3NldHRpbmdzLnhtbA3KvQ5AQAwA4N1TNN39bQbHZrTgARoakfRacUd4e7d9w9f2rxd4+AqHqcO6qBBYV9sO3R0u85A3CCGSbiSm7FANoe+yVmwlmTjGFAOcQh9fM/uEyCP5NIdbBMsu+wFQSwECAAAUAAIACAByTWlSXK2x+KEDAADvDAAAGAAAAAAAAAABAAAAAAAAAAAAbm9uZS9jb21tb25fbWVzc2FnZXMubG5nUEsBAgAAFAACAAgAck1pUhUeYBujAAAAfwEAACkAAAAAAAAAAQAAAAAA1wMAAG5vbmUvcGxheWJhY2tfYW5kX25hdmlnYXRpb25fc2V0dGluZ3MueG1sUEsBAgAAFAACAAgAck1pUh9UimowAwAAxw4AACIAAAAAAAAAAQAAAAAAwQQAAG5vbmUvZmxhc2hfcHVibGlzaGluZ19zZXR0aW5ncy54bWxQSwECAAAUAAIACAByTWlScVeUnRUBAADRAgAAHAAAAAAAAAABAAAAAAAxCAAAbm9uZS9mbGFzaF9za2luX3NldHRpbmdzLnhtbFBLAQIAABQAAgAIAHJNaVLXm3CWKwMAAG8OAAAhAAAAAAAAAAEAAAAAAIAJAABub25lL2h0bWxfcHVibGlzaGluZ19zZXR0aW5ncy54bWxQSwECAAAUAAIACAByTWlSjnP2+moAAADlAAAAGgAAAAAAAAABAAAAAADqDAAAbm9uZS9odG1sX3NraW5fc2V0dGluZ3MuanNQSwECAAAUAAIACAByTWlSvH0190oAAABJAAAAFwAAAAAAAAABAAAAAACMDQAAbm9uZS9sb2NhbF9zZXR0aW5ncy54bWxQSwECAAAUAAIACAB1TWlSnF4yCBQGAAA3FwAAJgAAAAAAAAABAAAAAAALDgAAdW5pdmVyc2FsLW5vLXZpZGVvL2NvbW1vbl9tZXNzYWdlcy5sbmdQSwECAAAUAAIACAB1TWlSFR5gG6MAAAB/AQAANwAAAAAAAAABAAAAAABjFAAAdW5pdmVyc2FsLW5vLXZpZGVvL3BsYXliYWNrX2FuZF9uYXZpZ2F0aW9uX3NldHRpbmdzLnhtbFBLAQIAABQAAgAIAHVNaVJLM4aKLwUAAGgdAAAwAAAAAAAAAAEAAAAAAFsVAAB1bml2ZXJzYWwtbm8tdmlkZW8vZmxhc2hfcHVibGlzaGluZ19zZXR0aW5ncy54bWxQSwECAAAUAAIACAB1TWlSDnvHIGUDAACXDAAAKgAAAAAAAAABAAAAAADYGgAAdW5pdmVyc2FsLW5vLXZpZGVvL2ZsYXNoX3NraW5fc2V0dGluZ3MueG1sUEsBAgAAFAACAAgAdU1pUvrnN04qBQAA8hwAAC8AAAAAAAAAAQAAAAAAhR4AAHVuaXZlcnNhbC1uby12aWRlby9odG1sX3B1Ymxpc2hpbmdfc2V0dGluZ3MueG1sUEsBAgAAFAACAAgAdU1pUuxMWVK2AQAAegYAACgAAAAAAAAAAQAAAAAA/CMAAHVuaXZlcnNhbC1uby12aWRlby9odG1sX3NraW5fc2V0dGluZ3MuanNQSwECAAAUAAIACAB1TWlSuOc88l4AAABjAAAAJQAAAAAAAAABAAAAAAD4JQAAdW5pdmVyc2FsLW5vLXZpZGVvL2xvY2FsX3NldHRpbmdzLnhtbFBLBQYAAAAADgAOAIgEAACZJgAAAAA="/>
  <p:tag name="ISPRING_LMS_API_VERSION" val="SCORM 2004 (2nd edition)"/>
  <p:tag name="ISPRING_ULTRA_SCORM_COURCE_TITLE" val="Lesson 1 Basic Trigonometric Functions"/>
  <p:tag name="ISPRING_CMI5_LAUNCH_METHOD" val="any window"/>
  <p:tag name="ISPRINGCLOUDFOLDERID" val="1"/>
  <p:tag name="ISPRINGONLINEFOLDERID" val="1"/>
  <p:tag name="ISPRING_OUTPUT_FOLDER" val="[[&quot;\uFFFDʾ\&quot;{58857F64-F778-46F3-A3E4-9740F72F057B}&quot;,&quot;C:\\Users\\Danny\\OneDrive - SD41\\Website\\PC11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-no-video&quot;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CURRENT_PLAYER_ID" val="universal-no-video"/>
  <p:tag name="ISPRING_PRESENTATION_TITLE" val="Lesson 1 Basic Trigonometric Functions"/>
  <p:tag name="ISPRING_FIRST_PUBLISH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QUIZZES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792</TotalTime>
  <Words>817</Words>
  <Application>Microsoft Office PowerPoint</Application>
  <PresentationFormat>On-screen Show (4:3)</PresentationFormat>
  <Paragraphs>113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Arial</vt:lpstr>
      <vt:lpstr>Calibri</vt:lpstr>
      <vt:lpstr>Cambria Math</vt:lpstr>
      <vt:lpstr>Century Schoolbook</vt:lpstr>
      <vt:lpstr>Gill Sans MT</vt:lpstr>
      <vt:lpstr>Times New Roman</vt:lpstr>
      <vt:lpstr>Wingdings</vt:lpstr>
      <vt:lpstr>Wingdings 2</vt:lpstr>
      <vt:lpstr>Wingdings 3</vt:lpstr>
      <vt:lpstr>Oriel</vt:lpstr>
      <vt:lpstr>Equation</vt:lpstr>
      <vt:lpstr>Lesson 1:  Basic Trigonometric Functions Sine, Cosine, and tangent</vt:lpstr>
      <vt:lpstr>I) What is Trigonometry?</vt:lpstr>
      <vt:lpstr>II) Naming Sides of a Right Triangle</vt:lpstr>
      <vt:lpstr>III) SOH-CAH-TOA</vt:lpstr>
      <vt:lpstr>PowerPoint Presentation</vt:lpstr>
      <vt:lpstr>III) Finding Missing Sides</vt:lpstr>
      <vt:lpstr>PowerPoint Presentation</vt:lpstr>
      <vt:lpstr>Ex: Find the missing sides to 2 decimal places using Tangent</vt:lpstr>
      <vt:lpstr>Ex: Find the missing sides to 2 decimal places</vt:lpstr>
      <vt:lpstr>Ex: Find the missing sides to 2 decimal places</vt:lpstr>
      <vt:lpstr>IV) Using Trig to Find Missing Angles</vt:lpstr>
      <vt:lpstr>PowerPoint Presentation</vt:lpstr>
      <vt:lpstr>PowerPoint Presentation</vt:lpstr>
      <vt:lpstr>Practice: Find the deg of the missing angle</vt:lpstr>
      <vt:lpstr>Practice: Find the missing angle to the nearest degree</vt:lpstr>
      <vt:lpstr>PowerPoint Presentation</vt:lpstr>
      <vt:lpstr>Key Ideas: </vt:lpstr>
      <vt:lpstr>Challenge: Two building are 70meters apart.  The shorter building is 50m high.  A cable is attached to both building.  The angle of inclination is 15°.  How tall is the taller building?</vt:lpstr>
      <vt:lpstr>Size of a Triangle Don’t Matter</vt:lpstr>
      <vt:lpstr>III) Cosine Ratio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Basic Trigonometric Functions</dc:title>
  <dc:creator>Danny Young</dc:creator>
  <cp:lastModifiedBy>Danny Young</cp:lastModifiedBy>
  <cp:revision>38</cp:revision>
  <dcterms:created xsi:type="dcterms:W3CDTF">2011-04-29T01:33:52Z</dcterms:created>
  <dcterms:modified xsi:type="dcterms:W3CDTF">2021-03-28T23:08:00Z</dcterms:modified>
</cp:coreProperties>
</file>